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8572500"/>
  <p:notesSz cx="6858000" cy="9144000"/>
  <p:defaultTextStyle>
    <a:defPPr>
      <a:defRPr lang="es-P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191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Visualizaciones conceptuales para comunicar servicios. No representan obras ejecutadas, modelos comerciales exactos ni planos de construcción. Contenido basado en el brief y comentarios del propietario de SELTEC.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Visualizaciones conceptuales para comunicar servicios. No representan obras ejecutadas, modelos comerciales exactos ni planos de construcción. Contenido basado en el brief y comentarios del propietario de SELTEC. La experiencia en naves industriales, campos y viviendas domotizadas fue declarada expresamente por el propietario en sus anotaciones. El informe de infraestructura aeroportuaria acredita integración de fibra, cámaras y enlaces: https://docs.google.com/document/d/1jiJuc8UPrRon_ImiTsNOECYpTfv5OIQ1/edit. No se presenta una cifra parcial como volumen total ejecutado.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Visualizaciones conceptuales para comunicar servicios. No representan obras ejecutadas, modelos comerciales exactos ni planos de construcción. Contenido basado en el brief y comentarios del propietario de SELTEC. Capacidad de montaje acreditada, entre otros, por el informe de adecuación eléctrica comercial: https://docs.google.com/document/d/1Z4IgN-Xa3ApynO29TN-pBYiREwJR0w01/edit.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Visualizaciones conceptuales para comunicar servicios. No representan obras ejecutadas, modelos comerciales exactos ni planos de construcción. Contenido basado en el brief y comentarios del propietario de SELTEC. El alcance de infraestructura TI y la selección de equipos se presentan como capacidades comerciales propuestas por el propietario. Sin prometer disponibilidad, SLA ni compatibilidad universal.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Visualizaciones conceptuales para comunicar servicios. No representan obras ejecutadas, modelos comerciales exactos ni planos de construcción. Contenido basado en el brief y comentarios del propietario de SELTEC. PCI comprende detección, alarma y proyectos de combate conforme a lo indicado por el propietario. El dimensionamiento, evaluación normativa y alcance de ejecución se definen en cada proyecto. La integración de marcas depende de compatibilidad técnica.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Visualizaciones conceptuales para comunicar servicios. No representan obras ejecutadas, modelos comerciales exactos ni planos de construcción. Contenido basado en el brief y comentarios del propietario de SELTEC. El propietario confirmó que SELTEC dispone de equipo para adecuaciones y construcción de casas. La imagen es una visualización conceptual, no una vivienda ejecutada por SELTEC.</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Visualizaciones conceptuales para comunicar servicios. No representan obras ejecutadas, modelos comerciales exactos ni planos de construcción. Contenido basado en el brief y comentarios del propietario de SELTEC. El propietario confirmó experiencia en numerosas viviendas domotizadas. No se publican cifras ni se presenta la ilustración como un caso ejecutado. Las funciones concretas dependen de los equipos y alcance del proyecto.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Logos de tecnologías seleccionadas por el propietario para su oferta. No se afirma condición formal de partner, representación o certificación. Fuentes: Dell https://www.dell.com/en-us/legal/lp/trademarks; Lenovo https://www.lenovo.com/; HP https://www.hp.com/ y https://commons.wikimedia.org/wiki/File:HP_logo_2025.svg; HPE https://www.hpe.com/content/dam/hpe/shared-publishing/SVG-Icons/Footer_Logo_Dark.svg; Microsoft https://uhf.microsoft.com/images/microsoft/RE1Mu3b.png; MikroTik https://mikrotik.com/logo/library/logo/SVG/MT_Black.svg; Ubiquiti https://commons.wikimedia.org/wiki/File:Ubiquiti_Logo_2023.svg; Aruba https://commons.wikimedia.org/wiki/File:Aruba_Networks_logo.svg; Omada https://static.tp-link.com/assets/images/omada/logo.svg; Lightera https://lightera.com/wp-content/uploads/2025/03/lightera-logo.svg; Hikvision https://commons.wikimedia.org/wiki/File:Hikvision_logo.svg; Dahua https://www.dahuasecurity.com/logo.png; Intelbras https://backend.intelbras.com/sites/default/files/2026-02/logo-intelbras-novo.png; Milesight https://www.milesight.com/; SONOFF https://sonoff.tech/cdn/shop/files/SONOFF-LOGO.png; Schneider Electric https://commons.wikimedia.org/wiki/File:Schneider_Electric_2007.svg; ABB https://www07.abb.com/cdn/img/abb-logo-33px.svg; APC https://commons.wikimedia.org/wiki/File:LogoAPC.svg. Se utilizan versiones positivas en fondos claros y se conservan los contornos de los fabricantes.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Cierre comercial con datos de contacto exclusivamente de SELTEC EAS. Sin información de contacto de fabricantes.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D7893BB-E23B-40F4-AAF1-BB011E63E225}"/>
              </a:ext>
            </a:extLst>
          </p:cNvPr>
          <p:cNvSpPr>
            <a:spLocks noGrp="1"/>
          </p:cNvSpPr>
          <p:nvPr>
            <p:ph type="title"/>
          </p:nvPr>
        </p:nvSpPr>
        <p:spPr>
          <a:xfrm>
            <a:off x="1219200" y="3238500"/>
            <a:ext cx="9753600" cy="123825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5FEB02BD-FF0E-4BAC-B8BA-C48C5EB0DCDB}"/>
              </a:ext>
            </a:extLst>
          </p:cNvPr>
          <p:cNvSpPr>
            <a:spLocks noGrp="1"/>
          </p:cNvSpPr>
          <p:nvPr>
            <p:ph type="subTitle" idx="1"/>
          </p:nvPr>
        </p:nvSpPr>
        <p:spPr>
          <a:xfrm>
            <a:off x="1828800" y="4714875"/>
            <a:ext cx="8534400" cy="9525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9ACBD233-DF8E-4536-B791-F10E1E7AC2BC}"/>
              </a:ext>
            </a:extLst>
          </p:cNvPr>
          <p:cNvSpPr>
            <a:spLocks noGrp="1"/>
          </p:cNvSpPr>
          <p:nvPr>
            <p:ph type="title"/>
          </p:nvPr>
        </p:nvSpPr>
        <p:spPr>
          <a:xfrm>
            <a:off x="1219200" y="3571875"/>
            <a:ext cx="9753600" cy="142875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3EE5C31-8BBA-4475-B91B-8CB94FC30775}"/>
              </a:ext>
            </a:extLst>
          </p:cNvPr>
          <p:cNvSpPr>
            <a:spLocks noGrp="1"/>
          </p:cNvSpPr>
          <p:nvPr>
            <p:ph type="title"/>
          </p:nvPr>
        </p:nvSpPr>
        <p:spPr>
          <a:xfrm>
            <a:off x="685800" y="666750"/>
            <a:ext cx="10820400" cy="104775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8A248A14-2833-4F77-B7BF-152F0830E850}"/>
              </a:ext>
            </a:extLst>
          </p:cNvPr>
          <p:cNvSpPr>
            <a:spLocks noGrp="1"/>
          </p:cNvSpPr>
          <p:nvPr>
            <p:ph type="body" idx="1"/>
          </p:nvPr>
        </p:nvSpPr>
        <p:spPr>
          <a:xfrm>
            <a:off x="685800" y="2381250"/>
            <a:ext cx="10820400" cy="53340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8A31A98-A536-4A83-8B1D-A3467A24AD7A}"/>
              </a:ext>
            </a:extLst>
          </p:cNvPr>
          <p:cNvSpPr>
            <a:spLocks noGrp="1"/>
          </p:cNvSpPr>
          <p:nvPr>
            <p:ph type="title"/>
          </p:nvPr>
        </p:nvSpPr>
        <p:spPr>
          <a:xfrm>
            <a:off x="685800" y="666750"/>
            <a:ext cx="10820400" cy="104775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681EA342-D277-4163-A12F-CEBF586EF0FF}"/>
              </a:ext>
            </a:extLst>
          </p:cNvPr>
          <p:cNvSpPr>
            <a:spLocks noGrp="1"/>
          </p:cNvSpPr>
          <p:nvPr>
            <p:ph type="body" idx="1"/>
          </p:nvPr>
        </p:nvSpPr>
        <p:spPr>
          <a:xfrm>
            <a:off x="685800" y="2381250"/>
            <a:ext cx="5029200" cy="53340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5FB2BC4C-3D2D-4AE5-8428-4F4590CB9830}"/>
              </a:ext>
            </a:extLst>
          </p:cNvPr>
          <p:cNvSpPr>
            <a:spLocks noGrp="1"/>
          </p:cNvSpPr>
          <p:nvPr>
            <p:ph type="body" idx="2"/>
          </p:nvPr>
        </p:nvSpPr>
        <p:spPr>
          <a:xfrm>
            <a:off x="6477000" y="2381250"/>
            <a:ext cx="5029200" cy="53340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7BE97AC5-B3FA-467C-8759-6D36C3671297}"/>
              </a:ext>
            </a:extLst>
          </p:cNvPr>
          <p:cNvSpPr>
            <a:spLocks noGrp="1"/>
          </p:cNvSpPr>
          <p:nvPr>
            <p:ph type="title"/>
          </p:nvPr>
        </p:nvSpPr>
        <p:spPr>
          <a:xfrm>
            <a:off x="685800" y="666750"/>
            <a:ext cx="10820400" cy="104775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2129A155-FBD7-4EAC-8B70-8FD9A30167D3}"/>
              </a:ext>
            </a:extLst>
          </p:cNvPr>
          <p:cNvSpPr>
            <a:spLocks noGrp="1"/>
          </p:cNvSpPr>
          <p:nvPr>
            <p:ph type="body" idx="1"/>
          </p:nvPr>
        </p:nvSpPr>
        <p:spPr>
          <a:xfrm>
            <a:off x="685800" y="2381250"/>
            <a:ext cx="5029200" cy="53340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png"/><Relationship Id="rId21" Type="http://schemas.openxmlformats.org/officeDocument/2006/relationships/image" Target="../media/image4.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8.xml"/><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s://seltec.com.py" TargetMode="External"/><Relationship Id="rId5" Type="http://schemas.openxmlformats.org/officeDocument/2006/relationships/hyperlink" Target="mailto:administracion@seltec.com.py" TargetMode="External"/><Relationship Id="rId4" Type="http://schemas.openxmlformats.org/officeDocument/2006/relationships/hyperlink" Target="https://wa.me/5959712759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composition-1">
            <a:extLst>
              <a:ext uri="{FF2B5EF4-FFF2-40B4-BE49-F238E27FC236}">
                <a16:creationId xmlns:a16="http://schemas.microsoft.com/office/drawing/2014/main" id="{85E1BFDC-05E7-4D83-83CE-BFC3CB72B08B}"/>
              </a:ext>
            </a:extLst>
          </p:cNvPr>
          <p:cNvSpPr>
            <a:spLocks noGrp="1"/>
          </p:cNvSpPr>
          <p:nvPr/>
        </p:nvSpPr>
        <p:spPr>
          <a:xfrm>
            <a:off x="0" y="0"/>
            <a:ext cx="12192000" cy="3952875"/>
          </a:xfrm>
          <a:prstGeom prst="rect">
            <a:avLst/>
          </a:prstGeom>
          <a:solidFill>
            <a:srgbClr val="071D35"/>
          </a:solidFill>
          <a:ln w="0">
            <a:noFill/>
            <a:prstDash val="solid"/>
          </a:ln>
        </p:spPr>
      </p:sp>
      <p:sp>
        <p:nvSpPr>
          <p:cNvPr id="2" name="composition-2">
            <a:extLst>
              <a:ext uri="{FF2B5EF4-FFF2-40B4-BE49-F238E27FC236}">
                <a16:creationId xmlns:a16="http://schemas.microsoft.com/office/drawing/2014/main" id="{3BBD28FE-33D2-4885-A9A1-F831B0D0D8E2}"/>
              </a:ext>
            </a:extLst>
          </p:cNvPr>
          <p:cNvSpPr>
            <a:spLocks noGrp="1"/>
          </p:cNvSpPr>
          <p:nvPr/>
        </p:nvSpPr>
        <p:spPr>
          <a:xfrm>
            <a:off x="0" y="3952875"/>
            <a:ext cx="3448050" cy="4619625"/>
          </a:xfrm>
          <a:prstGeom prst="rect">
            <a:avLst/>
          </a:prstGeom>
          <a:solidFill>
            <a:srgbClr val="0067DA"/>
          </a:solidFill>
          <a:ln w="0">
            <a:noFill/>
            <a:prstDash val="solid"/>
          </a:ln>
        </p:spPr>
      </p:sp>
      <p:pic>
        <p:nvPicPr>
          <p:cNvPr id="3" name="Imagen 2">
            <a:extLst>
              <a:ext uri="{FF2B5EF4-FFF2-40B4-BE49-F238E27FC236}">
                <a16:creationId xmlns:a16="http://schemas.microsoft.com/office/drawing/2014/main" id="{D2BE343A-46ED-47D1-927B-1C5DA772173A}"/>
              </a:ext>
            </a:extLst>
          </p:cNvPr>
          <p:cNvPicPr>
            <a:picLocks noChangeAspect="1"/>
          </p:cNvPicPr>
          <p:nvPr/>
        </p:nvPicPr>
        <p:blipFill>
          <a:blip r:embed="rId3"/>
          <a:stretch/>
        </p:blipFill>
        <p:spPr>
          <a:xfrm>
            <a:off x="1476375" y="137106"/>
            <a:ext cx="2838450" cy="1282119"/>
          </a:xfrm>
          <a:prstGeom prst="rect">
            <a:avLst/>
          </a:prstGeom>
        </p:spPr>
      </p:pic>
      <p:sp>
        <p:nvSpPr>
          <p:cNvPr id="4" name="text-3">
            <a:extLst>
              <a:ext uri="{FF2B5EF4-FFF2-40B4-BE49-F238E27FC236}">
                <a16:creationId xmlns:a16="http://schemas.microsoft.com/office/drawing/2014/main" id="{7F8F492B-EE65-431C-BCB2-6350AB751B7E}"/>
              </a:ext>
            </a:extLst>
          </p:cNvPr>
          <p:cNvSpPr>
            <a:spLocks noGrp="1"/>
          </p:cNvSpPr>
          <p:nvPr/>
        </p:nvSpPr>
        <p:spPr>
          <a:xfrm>
            <a:off x="6370320" y="816292"/>
            <a:ext cx="5821680" cy="367665"/>
          </a:xfrm>
          <a:prstGeom prst="rect">
            <a:avLst/>
          </a:prstGeom>
          <a:noFill/>
          <a:ln w="0">
            <a:noFill/>
            <a:prstDash val="solid"/>
          </a:ln>
        </p:spPr>
        <p:txBody>
          <a:bodyPr lIns="0" tIns="0" rIns="0" bIns="0" anchor="t">
            <a:noAutofit/>
          </a:bodyPr>
          <a:lstStyle>
            <a:defPPr>
              <a:defRPr sz="1275" b="1">
                <a:solidFill>
                  <a:srgbClr val="86BEFF"/>
                </a:solidFill>
                <a:latin typeface="Arial"/>
                <a:ea typeface="Arial"/>
                <a:cs typeface="Arial"/>
              </a:defRPr>
            </a:defPPr>
          </a:lstStyle>
          <a:p>
            <a:pPr>
              <a:defRPr sz="1275" b="1">
                <a:solidFill>
                  <a:srgbClr val="86BEFF"/>
                </a:solidFill>
                <a:latin typeface="Arial"/>
                <a:ea typeface="Arial"/>
                <a:cs typeface="Arial"/>
              </a:defRPr>
            </a:pPr>
            <a:r>
              <a:rPr sz="1400" b="1" dirty="0">
                <a:solidFill>
                  <a:srgbClr val="86BEFF"/>
                </a:solidFill>
                <a:latin typeface="Arial"/>
                <a:ea typeface="Arial"/>
                <a:cs typeface="Arial"/>
              </a:rPr>
              <a:t>INGENIERÍA · INFRAESTRUCTURA · TECNOLOGÍA</a:t>
            </a:r>
          </a:p>
        </p:txBody>
      </p:sp>
      <p:sp>
        <p:nvSpPr>
          <p:cNvPr id="5" name="text-4">
            <a:extLst>
              <a:ext uri="{FF2B5EF4-FFF2-40B4-BE49-F238E27FC236}">
                <a16:creationId xmlns:a16="http://schemas.microsoft.com/office/drawing/2014/main" id="{9F1515CF-D29D-41A7-9388-74EC328EB75C}"/>
              </a:ext>
            </a:extLst>
          </p:cNvPr>
          <p:cNvSpPr>
            <a:spLocks noGrp="1"/>
          </p:cNvSpPr>
          <p:nvPr/>
        </p:nvSpPr>
        <p:spPr>
          <a:xfrm>
            <a:off x="609600" y="1743075"/>
            <a:ext cx="7239000" cy="1790700"/>
          </a:xfrm>
          <a:prstGeom prst="rect">
            <a:avLst/>
          </a:prstGeom>
          <a:noFill/>
          <a:ln w="0">
            <a:noFill/>
            <a:prstDash val="solid"/>
          </a:ln>
        </p:spPr>
        <p:txBody>
          <a:bodyPr lIns="0" tIns="0" rIns="0" bIns="0" anchor="t">
            <a:noAutofit/>
          </a:bodyPr>
          <a:lstStyle>
            <a:defPPr>
              <a:defRPr sz="5700" b="1">
                <a:solidFill>
                  <a:srgbClr val="FFFFFF"/>
                </a:solidFill>
                <a:latin typeface="Arial"/>
                <a:ea typeface="Arial"/>
                <a:cs typeface="Arial"/>
              </a:defRPr>
            </a:defPPr>
          </a:lstStyle>
          <a:p>
            <a:pPr>
              <a:defRPr sz="5700" b="1">
                <a:solidFill>
                  <a:srgbClr val="FFFFFF"/>
                </a:solidFill>
                <a:latin typeface="Arial"/>
                <a:ea typeface="Arial"/>
                <a:cs typeface="Arial"/>
              </a:defRPr>
            </a:pPr>
            <a:r>
              <a:rPr sz="5700" b="1">
                <a:solidFill>
                  <a:srgbClr val="FFFFFF"/>
                </a:solidFill>
                <a:latin typeface="Arial"/>
                <a:ea typeface="Arial"/>
                <a:cs typeface="Arial"/>
              </a:rPr>
              <a:t>Proyectamos</a:t>
            </a:r>
          </a:p>
          <a:p>
            <a:pPr>
              <a:defRPr sz="5700" b="1">
                <a:solidFill>
                  <a:srgbClr val="FFFFFF"/>
                </a:solidFill>
                <a:latin typeface="Arial"/>
                <a:ea typeface="Arial"/>
                <a:cs typeface="Arial"/>
              </a:defRPr>
            </a:pPr>
            <a:r>
              <a:rPr sz="5700" b="1">
                <a:solidFill>
                  <a:srgbClr val="FFFFFF"/>
                </a:solidFill>
                <a:latin typeface="Arial"/>
                <a:ea typeface="Arial"/>
                <a:cs typeface="Arial"/>
              </a:rPr>
              <a:t>su crecimiento</a:t>
            </a:r>
          </a:p>
        </p:txBody>
      </p:sp>
      <p:sp>
        <p:nvSpPr>
          <p:cNvPr id="6" name="text-5">
            <a:extLst>
              <a:ext uri="{FF2B5EF4-FFF2-40B4-BE49-F238E27FC236}">
                <a16:creationId xmlns:a16="http://schemas.microsoft.com/office/drawing/2014/main" id="{183B284B-3032-48F1-AA23-9C4D1CA846CC}"/>
              </a:ext>
            </a:extLst>
          </p:cNvPr>
          <p:cNvSpPr>
            <a:spLocks noGrp="1"/>
          </p:cNvSpPr>
          <p:nvPr/>
        </p:nvSpPr>
        <p:spPr>
          <a:xfrm>
            <a:off x="8877300" y="2076450"/>
            <a:ext cx="2705100" cy="1133475"/>
          </a:xfrm>
          <a:prstGeom prst="rect">
            <a:avLst/>
          </a:prstGeom>
          <a:noFill/>
          <a:ln w="0">
            <a:noFill/>
            <a:prstDash val="solid"/>
          </a:ln>
        </p:spPr>
        <p:txBody>
          <a:bodyPr lIns="0" tIns="0" rIns="0" bIns="0" anchor="t">
            <a:noAutofit/>
          </a:bodyPr>
          <a:lstStyle>
            <a:defPPr>
              <a:defRPr sz="1875" b="0">
                <a:solidFill>
                  <a:srgbClr val="C1D4E6"/>
                </a:solidFill>
                <a:latin typeface="Arial"/>
                <a:ea typeface="Arial"/>
                <a:cs typeface="Arial"/>
              </a:defRPr>
            </a:defPPr>
          </a:lstStyle>
          <a:p>
            <a:pPr>
              <a:defRPr sz="1875" b="0">
                <a:solidFill>
                  <a:srgbClr val="C1D4E6"/>
                </a:solidFill>
                <a:latin typeface="Arial"/>
                <a:ea typeface="Arial"/>
                <a:cs typeface="Arial"/>
              </a:defRPr>
            </a:pPr>
            <a:r>
              <a:rPr sz="1875" b="0">
                <a:solidFill>
                  <a:srgbClr val="C1D4E6"/>
                </a:solidFill>
                <a:latin typeface="Arial"/>
                <a:ea typeface="Arial"/>
                <a:cs typeface="Arial"/>
              </a:rPr>
              <a:t>Nuevas obras</a:t>
            </a:r>
          </a:p>
          <a:p>
            <a:pPr>
              <a:defRPr sz="1875" b="0">
                <a:solidFill>
                  <a:srgbClr val="C1D4E6"/>
                </a:solidFill>
                <a:latin typeface="Arial"/>
                <a:ea typeface="Arial"/>
                <a:cs typeface="Arial"/>
              </a:defRPr>
            </a:pPr>
            <a:r>
              <a:rPr sz="1875" b="0">
                <a:solidFill>
                  <a:srgbClr val="C1D4E6"/>
                </a:solidFill>
                <a:latin typeface="Arial"/>
                <a:ea typeface="Arial"/>
                <a:cs typeface="Arial"/>
              </a:rPr>
              <a:t>Expansión</a:t>
            </a:r>
          </a:p>
          <a:p>
            <a:pPr>
              <a:defRPr sz="1875" b="0">
                <a:solidFill>
                  <a:srgbClr val="C1D4E6"/>
                </a:solidFill>
                <a:latin typeface="Arial"/>
                <a:ea typeface="Arial"/>
                <a:cs typeface="Arial"/>
              </a:defRPr>
            </a:pPr>
            <a:r>
              <a:rPr sz="1875" b="0">
                <a:solidFill>
                  <a:srgbClr val="C1D4E6"/>
                </a:solidFill>
                <a:latin typeface="Arial"/>
                <a:ea typeface="Arial"/>
                <a:cs typeface="Arial"/>
              </a:rPr>
              <a:t>Integración tecnológica</a:t>
            </a:r>
          </a:p>
        </p:txBody>
      </p:sp>
      <p:pic>
        <p:nvPicPr>
          <p:cNvPr id="7" name="Imagen 6">
            <a:extLst>
              <a:ext uri="{FF2B5EF4-FFF2-40B4-BE49-F238E27FC236}">
                <a16:creationId xmlns:a16="http://schemas.microsoft.com/office/drawing/2014/main" id="{C1763772-51B5-4044-8D78-FC2B09E2BAA4}"/>
              </a:ext>
            </a:extLst>
          </p:cNvPr>
          <p:cNvPicPr>
            <a:picLocks noChangeAspect="1"/>
          </p:cNvPicPr>
          <p:nvPr/>
        </p:nvPicPr>
        <p:blipFill>
          <a:blip r:embed="rId4"/>
          <a:stretch/>
        </p:blipFill>
        <p:spPr>
          <a:xfrm>
            <a:off x="4798219" y="4048125"/>
            <a:ext cx="5986463" cy="3990975"/>
          </a:xfrm>
          <a:prstGeom prst="rect">
            <a:avLst/>
          </a:prstGeom>
        </p:spPr>
      </p:pic>
      <p:sp>
        <p:nvSpPr>
          <p:cNvPr id="8" name="text-6">
            <a:extLst>
              <a:ext uri="{FF2B5EF4-FFF2-40B4-BE49-F238E27FC236}">
                <a16:creationId xmlns:a16="http://schemas.microsoft.com/office/drawing/2014/main" id="{2A47F0E5-BD22-4654-AE14-EF80B4D91C42}"/>
              </a:ext>
            </a:extLst>
          </p:cNvPr>
          <p:cNvSpPr>
            <a:spLocks noGrp="1"/>
          </p:cNvSpPr>
          <p:nvPr/>
        </p:nvSpPr>
        <p:spPr>
          <a:xfrm>
            <a:off x="609600" y="4476750"/>
            <a:ext cx="2609850" cy="1428750"/>
          </a:xfrm>
          <a:prstGeom prst="rect">
            <a:avLst/>
          </a:prstGeom>
          <a:noFill/>
          <a:ln w="0">
            <a:noFill/>
            <a:prstDash val="solid"/>
          </a:ln>
        </p:spPr>
        <p:txBody>
          <a:bodyPr lIns="0" tIns="0" rIns="0" bIns="0" anchor="t">
            <a:noAutofit/>
          </a:bodyPr>
          <a:lstStyle>
            <a:defPPr>
              <a:defRPr sz="2325" b="1">
                <a:solidFill>
                  <a:srgbClr val="FFFFFF"/>
                </a:solidFill>
                <a:latin typeface="Arial"/>
                <a:ea typeface="Arial"/>
                <a:cs typeface="Arial"/>
              </a:defRPr>
            </a:defPPr>
          </a:lstStyle>
          <a:p>
            <a:pPr>
              <a:defRPr sz="2325" b="1">
                <a:solidFill>
                  <a:srgbClr val="FFFFFF"/>
                </a:solidFill>
                <a:latin typeface="Arial"/>
                <a:ea typeface="Arial"/>
                <a:cs typeface="Arial"/>
              </a:defRPr>
            </a:pPr>
            <a:r>
              <a:rPr sz="2325" b="1">
                <a:solidFill>
                  <a:srgbClr val="FFFFFF"/>
                </a:solidFill>
                <a:latin typeface="Arial"/>
                <a:ea typeface="Arial"/>
                <a:cs typeface="Arial"/>
              </a:rPr>
              <a:t>Un proyecto integral.</a:t>
            </a:r>
          </a:p>
          <a:p>
            <a:pPr>
              <a:defRPr sz="2325" b="1">
                <a:solidFill>
                  <a:srgbClr val="FFFFFF"/>
                </a:solidFill>
                <a:latin typeface="Arial"/>
                <a:ea typeface="Arial"/>
                <a:cs typeface="Arial"/>
              </a:defRPr>
            </a:pPr>
            <a:r>
              <a:rPr sz="2325" b="1">
                <a:solidFill>
                  <a:srgbClr val="FFFFFF"/>
                </a:solidFill>
                <a:latin typeface="Arial"/>
                <a:ea typeface="Arial"/>
                <a:cs typeface="Arial"/>
              </a:rPr>
              <a:t>Un solo proveedor.</a:t>
            </a:r>
          </a:p>
        </p:txBody>
      </p:sp>
      <p:sp>
        <p:nvSpPr>
          <p:cNvPr id="9" name="text-7">
            <a:extLst>
              <a:ext uri="{FF2B5EF4-FFF2-40B4-BE49-F238E27FC236}">
                <a16:creationId xmlns:a16="http://schemas.microsoft.com/office/drawing/2014/main" id="{0DD6D4AA-D17A-4CBE-90F2-89319840E0EA}"/>
              </a:ext>
            </a:extLst>
          </p:cNvPr>
          <p:cNvSpPr>
            <a:spLocks noGrp="1"/>
          </p:cNvSpPr>
          <p:nvPr/>
        </p:nvSpPr>
        <p:spPr>
          <a:xfrm>
            <a:off x="609600" y="6229350"/>
            <a:ext cx="2514600" cy="1343025"/>
          </a:xfrm>
          <a:prstGeom prst="rect">
            <a:avLst/>
          </a:prstGeom>
          <a:noFill/>
          <a:ln w="0">
            <a:noFill/>
            <a:prstDash val="solid"/>
          </a:ln>
        </p:spPr>
        <p:txBody>
          <a:bodyPr lIns="0" tIns="0" rIns="0" bIns="0" anchor="t">
            <a:noAutofit/>
          </a:bodyPr>
          <a:lstStyle>
            <a:defPPr>
              <a:defRPr sz="1875" b="0">
                <a:solidFill>
                  <a:srgbClr val="FFFFFF"/>
                </a:solidFill>
                <a:latin typeface="Arial"/>
                <a:ea typeface="Arial"/>
                <a:cs typeface="Arial"/>
              </a:defRPr>
            </a:defPPr>
          </a:lstStyle>
          <a:p>
            <a:pPr>
              <a:defRPr sz="1875" b="0">
                <a:solidFill>
                  <a:srgbClr val="FFFFFF"/>
                </a:solidFill>
                <a:latin typeface="Arial"/>
                <a:ea typeface="Arial"/>
                <a:cs typeface="Arial"/>
              </a:defRPr>
            </a:pPr>
            <a:r>
              <a:rPr sz="1875" b="0">
                <a:solidFill>
                  <a:srgbClr val="FFFFFF"/>
                </a:solidFill>
                <a:latin typeface="Arial"/>
                <a:ea typeface="Arial"/>
                <a:cs typeface="Arial"/>
              </a:rPr>
              <a:t>Electricidad, redes,</a:t>
            </a:r>
          </a:p>
          <a:p>
            <a:pPr>
              <a:defRPr sz="1875" b="0">
                <a:solidFill>
                  <a:srgbClr val="FFFFFF"/>
                </a:solidFill>
                <a:latin typeface="Arial"/>
                <a:ea typeface="Arial"/>
                <a:cs typeface="Arial"/>
              </a:defRPr>
            </a:pPr>
            <a:r>
              <a:rPr sz="1875" b="0">
                <a:solidFill>
                  <a:srgbClr val="FFFFFF"/>
                </a:solidFill>
                <a:latin typeface="Arial"/>
                <a:ea typeface="Arial"/>
                <a:cs typeface="Arial"/>
              </a:rPr>
              <a:t>seguridad y obra civil</a:t>
            </a:r>
          </a:p>
          <a:p>
            <a:pPr>
              <a:defRPr sz="1875" b="0">
                <a:solidFill>
                  <a:srgbClr val="FFFFFF"/>
                </a:solidFill>
                <a:latin typeface="Arial"/>
                <a:ea typeface="Arial"/>
                <a:cs typeface="Arial"/>
              </a:defRPr>
            </a:pPr>
            <a:r>
              <a:rPr sz="1875" b="0">
                <a:solidFill>
                  <a:srgbClr val="FFFFFF"/>
                </a:solidFill>
                <a:latin typeface="Arial"/>
                <a:ea typeface="Arial"/>
                <a:cs typeface="Arial"/>
              </a:rPr>
              <a:t>planificadas desde</a:t>
            </a:r>
          </a:p>
          <a:p>
            <a:pPr>
              <a:defRPr sz="1875" b="0">
                <a:solidFill>
                  <a:srgbClr val="FFFFFF"/>
                </a:solidFill>
                <a:latin typeface="Arial"/>
                <a:ea typeface="Arial"/>
                <a:cs typeface="Arial"/>
              </a:defRPr>
            </a:pPr>
            <a:r>
              <a:rPr sz="1875" b="0">
                <a:solidFill>
                  <a:srgbClr val="FFFFFF"/>
                </a:solidFill>
                <a:latin typeface="Arial"/>
                <a:ea typeface="Arial"/>
                <a:cs typeface="Arial"/>
              </a:rPr>
              <a:t>el inicio.</a:t>
            </a:r>
          </a:p>
        </p:txBody>
      </p:sp>
      <p:sp>
        <p:nvSpPr>
          <p:cNvPr id="10" name="text-8">
            <a:extLst>
              <a:ext uri="{FF2B5EF4-FFF2-40B4-BE49-F238E27FC236}">
                <a16:creationId xmlns:a16="http://schemas.microsoft.com/office/drawing/2014/main" id="{2B9EDDAE-6252-4E4F-BDB5-D6901A63136A}"/>
              </a:ext>
            </a:extLst>
          </p:cNvPr>
          <p:cNvSpPr>
            <a:spLocks noGrp="1"/>
          </p:cNvSpPr>
          <p:nvPr/>
        </p:nvSpPr>
        <p:spPr>
          <a:xfrm>
            <a:off x="609600" y="8096250"/>
            <a:ext cx="2419350" cy="266700"/>
          </a:xfrm>
          <a:prstGeom prst="rect">
            <a:avLst/>
          </a:prstGeom>
          <a:noFill/>
          <a:ln w="0">
            <a:noFill/>
            <a:prstDash val="solid"/>
          </a:ln>
        </p:spPr>
        <p:txBody>
          <a:bodyPr lIns="0" tIns="0" rIns="0" bIns="0" anchor="t">
            <a:noAutofit/>
          </a:bodyPr>
          <a:lstStyle>
            <a:defPPr>
              <a:defRPr sz="1275" b="1">
                <a:solidFill>
                  <a:srgbClr val="FFFFFF"/>
                </a:solidFill>
                <a:latin typeface="Arial"/>
                <a:ea typeface="Arial"/>
                <a:cs typeface="Arial"/>
              </a:defRPr>
            </a:defPPr>
          </a:lstStyle>
          <a:p>
            <a:pPr>
              <a:defRPr sz="1275" b="1">
                <a:solidFill>
                  <a:srgbClr val="FFFFFF"/>
                </a:solidFill>
                <a:latin typeface="Arial"/>
                <a:ea typeface="Arial"/>
                <a:cs typeface="Arial"/>
              </a:defRPr>
            </a:pPr>
            <a:r>
              <a:rPr sz="1275" b="1">
                <a:solidFill>
                  <a:srgbClr val="FFFFFF"/>
                </a:solidFill>
                <a:latin typeface="Arial"/>
                <a:ea typeface="Arial"/>
                <a:cs typeface="Arial"/>
              </a:rPr>
              <a:t>SELTEC EAS</a:t>
            </a:r>
          </a:p>
        </p:txBody>
      </p:sp>
      <p:sp>
        <p:nvSpPr>
          <p:cNvPr id="11" name="text-9">
            <a:extLst>
              <a:ext uri="{FF2B5EF4-FFF2-40B4-BE49-F238E27FC236}">
                <a16:creationId xmlns:a16="http://schemas.microsoft.com/office/drawing/2014/main" id="{91D6644A-DA93-4C89-8714-3C39290990EA}"/>
              </a:ext>
            </a:extLst>
          </p:cNvPr>
          <p:cNvSpPr>
            <a:spLocks noGrp="1"/>
          </p:cNvSpPr>
          <p:nvPr/>
        </p:nvSpPr>
        <p:spPr>
          <a:xfrm>
            <a:off x="8096250" y="8181975"/>
            <a:ext cx="3486150" cy="209550"/>
          </a:xfrm>
          <a:prstGeom prst="rect">
            <a:avLst/>
          </a:prstGeom>
          <a:noFill/>
          <a:ln w="0">
            <a:noFill/>
            <a:prstDash val="solid"/>
          </a:ln>
        </p:spPr>
        <p:txBody>
          <a:bodyPr lIns="0" tIns="0" rIns="0" bIns="0" anchor="t">
            <a:noAutofit/>
          </a:bodyPr>
          <a:lstStyle>
            <a:defPPr>
              <a:defRPr sz="975" b="0">
                <a:solidFill>
                  <a:srgbClr val="53667A"/>
                </a:solidFill>
                <a:latin typeface="Arial"/>
                <a:ea typeface="Arial"/>
                <a:cs typeface="Arial"/>
              </a:defRPr>
            </a:defPPr>
          </a:lstStyle>
          <a:p>
            <a:pPr>
              <a:defRPr sz="975" b="0">
                <a:solidFill>
                  <a:srgbClr val="53667A"/>
                </a:solidFill>
                <a:latin typeface="Arial"/>
                <a:ea typeface="Arial"/>
                <a:cs typeface="Arial"/>
              </a:defRPr>
            </a:pPr>
            <a:r>
              <a:rPr sz="975" b="0">
                <a:solidFill>
                  <a:srgbClr val="53667A"/>
                </a:solidFill>
                <a:latin typeface="Arial"/>
                <a:ea typeface="Arial"/>
                <a:cs typeface="Arial"/>
              </a:rPr>
              <a:t>Visualización conceptual de ingeniería</a:t>
            </a:r>
          </a:p>
        </p:txBody>
      </p:sp>
    </p:spTree>
    <p:extLst>
      <p:ext uri="{BB962C8B-B14F-4D97-AF65-F5344CB8AC3E}">
        <p14:creationId xmlns:p14="http://schemas.microsoft.com/office/powerpoint/2010/main" val="2090359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 name="composition-10">
            <a:extLst>
              <a:ext uri="{FF2B5EF4-FFF2-40B4-BE49-F238E27FC236}">
                <a16:creationId xmlns:a16="http://schemas.microsoft.com/office/drawing/2014/main" id="{C878133B-F48A-4E18-80B7-93A7103BD6C7}"/>
              </a:ext>
            </a:extLst>
          </p:cNvPr>
          <p:cNvSpPr>
            <a:spLocks noGrp="1"/>
          </p:cNvSpPr>
          <p:nvPr/>
        </p:nvSpPr>
        <p:spPr>
          <a:xfrm>
            <a:off x="0" y="0"/>
            <a:ext cx="4095750" cy="8572500"/>
          </a:xfrm>
          <a:prstGeom prst="rect">
            <a:avLst/>
          </a:prstGeom>
          <a:solidFill>
            <a:srgbClr val="071D35"/>
          </a:solidFill>
          <a:ln w="0">
            <a:noFill/>
            <a:prstDash val="solid"/>
          </a:ln>
        </p:spPr>
      </p:sp>
      <p:sp>
        <p:nvSpPr>
          <p:cNvPr id="2" name="text-11">
            <a:extLst>
              <a:ext uri="{FF2B5EF4-FFF2-40B4-BE49-F238E27FC236}">
                <a16:creationId xmlns:a16="http://schemas.microsoft.com/office/drawing/2014/main" id="{CBB210EF-BB9D-46BB-B776-EA4F5A2E8BE3}"/>
              </a:ext>
            </a:extLst>
          </p:cNvPr>
          <p:cNvSpPr>
            <a:spLocks noGrp="1"/>
          </p:cNvSpPr>
          <p:nvPr/>
        </p:nvSpPr>
        <p:spPr>
          <a:xfrm>
            <a:off x="609600" y="514350"/>
            <a:ext cx="3238500" cy="238125"/>
          </a:xfrm>
          <a:prstGeom prst="rect">
            <a:avLst/>
          </a:prstGeom>
          <a:noFill/>
          <a:ln w="0">
            <a:noFill/>
            <a:prstDash val="solid"/>
          </a:ln>
        </p:spPr>
        <p:txBody>
          <a:bodyPr lIns="0" tIns="0" rIns="0" bIns="0" anchor="t">
            <a:noAutofit/>
          </a:bodyPr>
          <a:lstStyle>
            <a:defPPr>
              <a:defRPr sz="1200" b="1">
                <a:solidFill>
                  <a:srgbClr val="86BEFF"/>
                </a:solidFill>
                <a:latin typeface="Arial"/>
                <a:ea typeface="Arial"/>
                <a:cs typeface="Arial"/>
              </a:defRPr>
            </a:defPPr>
          </a:lstStyle>
          <a:p>
            <a:pPr>
              <a:defRPr sz="1200" b="1">
                <a:solidFill>
                  <a:srgbClr val="86BEFF"/>
                </a:solidFill>
                <a:latin typeface="Arial"/>
                <a:ea typeface="Arial"/>
                <a:cs typeface="Arial"/>
              </a:defRPr>
            </a:pPr>
            <a:r>
              <a:rPr sz="1200" b="1">
                <a:solidFill>
                  <a:srgbClr val="86BEFF"/>
                </a:solidFill>
                <a:latin typeface="Arial"/>
                <a:ea typeface="Arial"/>
                <a:cs typeface="Arial"/>
              </a:rPr>
              <a:t>INTEGRACIÓN DE PROYECTOS</a:t>
            </a:r>
          </a:p>
        </p:txBody>
      </p:sp>
      <p:sp>
        <p:nvSpPr>
          <p:cNvPr id="3" name="text-12">
            <a:extLst>
              <a:ext uri="{FF2B5EF4-FFF2-40B4-BE49-F238E27FC236}">
                <a16:creationId xmlns:a16="http://schemas.microsoft.com/office/drawing/2014/main" id="{999514C0-8BCD-405D-A162-B7A1328D508D}"/>
              </a:ext>
            </a:extLst>
          </p:cNvPr>
          <p:cNvSpPr>
            <a:spLocks noGrp="1"/>
          </p:cNvSpPr>
          <p:nvPr/>
        </p:nvSpPr>
        <p:spPr>
          <a:xfrm>
            <a:off x="609600" y="1352550"/>
            <a:ext cx="3086100" cy="2638425"/>
          </a:xfrm>
          <a:prstGeom prst="rect">
            <a:avLst/>
          </a:prstGeom>
          <a:noFill/>
          <a:ln w="0">
            <a:noFill/>
            <a:prstDash val="solid"/>
          </a:ln>
        </p:spPr>
        <p:txBody>
          <a:bodyPr lIns="0" tIns="0" rIns="0" bIns="0" anchor="t">
            <a:noAutofit/>
          </a:bodyPr>
          <a:lstStyle>
            <a:defPPr>
              <a:defRPr sz="3000" b="1">
                <a:solidFill>
                  <a:srgbClr val="FFFFFF"/>
                </a:solidFill>
                <a:latin typeface="Arial"/>
                <a:ea typeface="Arial"/>
                <a:cs typeface="Arial"/>
              </a:defRPr>
            </a:defPPr>
          </a:lstStyle>
          <a:p>
            <a:pPr>
              <a:defRPr sz="3000" b="1">
                <a:solidFill>
                  <a:srgbClr val="FFFFFF"/>
                </a:solidFill>
                <a:latin typeface="Arial"/>
                <a:ea typeface="Arial"/>
                <a:cs typeface="Arial"/>
              </a:defRPr>
            </a:pPr>
            <a:r>
              <a:rPr sz="3000" b="1">
                <a:solidFill>
                  <a:srgbClr val="FFFFFF"/>
                </a:solidFill>
                <a:latin typeface="Arial"/>
                <a:ea typeface="Arial"/>
                <a:cs typeface="Arial"/>
              </a:rPr>
              <a:t>Un proyecto.</a:t>
            </a:r>
          </a:p>
          <a:p>
            <a:pPr>
              <a:defRPr sz="3000" b="1">
                <a:solidFill>
                  <a:srgbClr val="FFFFFF"/>
                </a:solidFill>
                <a:latin typeface="Arial"/>
                <a:ea typeface="Arial"/>
                <a:cs typeface="Arial"/>
              </a:defRPr>
            </a:pPr>
            <a:r>
              <a:rPr sz="3000" b="1">
                <a:solidFill>
                  <a:srgbClr val="FFFFFF"/>
                </a:solidFill>
                <a:latin typeface="Arial"/>
                <a:ea typeface="Arial"/>
                <a:cs typeface="Arial"/>
              </a:rPr>
              <a:t>Múltiples</a:t>
            </a:r>
          </a:p>
          <a:p>
            <a:pPr>
              <a:defRPr sz="3000" b="1">
                <a:solidFill>
                  <a:srgbClr val="FFFFFF"/>
                </a:solidFill>
                <a:latin typeface="Arial"/>
                <a:ea typeface="Arial"/>
                <a:cs typeface="Arial"/>
              </a:defRPr>
            </a:pPr>
            <a:r>
              <a:rPr sz="3000" b="1">
                <a:solidFill>
                  <a:srgbClr val="FFFFFF"/>
                </a:solidFill>
                <a:latin typeface="Arial"/>
                <a:ea typeface="Arial"/>
                <a:cs typeface="Arial"/>
              </a:rPr>
              <a:t>disciplinas.</a:t>
            </a:r>
          </a:p>
          <a:p>
            <a:pPr>
              <a:defRPr sz="3000" b="1">
                <a:solidFill>
                  <a:srgbClr val="FFFFFF"/>
                </a:solidFill>
                <a:latin typeface="Arial"/>
                <a:ea typeface="Arial"/>
                <a:cs typeface="Arial"/>
              </a:defRPr>
            </a:pPr>
            <a:r>
              <a:rPr sz="3000" b="1">
                <a:solidFill>
                  <a:srgbClr val="FFFFFF"/>
                </a:solidFill>
                <a:latin typeface="Arial"/>
                <a:ea typeface="Arial"/>
                <a:cs typeface="Arial"/>
              </a:rPr>
              <a:t>Un responsable</a:t>
            </a:r>
          </a:p>
          <a:p>
            <a:pPr>
              <a:defRPr sz="3000" b="1">
                <a:solidFill>
                  <a:srgbClr val="FFFFFF"/>
                </a:solidFill>
                <a:latin typeface="Arial"/>
                <a:ea typeface="Arial"/>
                <a:cs typeface="Arial"/>
              </a:defRPr>
            </a:pPr>
            <a:r>
              <a:rPr sz="3000" b="1">
                <a:solidFill>
                  <a:srgbClr val="FFFFFF"/>
                </a:solidFill>
                <a:latin typeface="Arial"/>
                <a:ea typeface="Arial"/>
                <a:cs typeface="Arial"/>
              </a:rPr>
              <a:t>técnico.</a:t>
            </a:r>
          </a:p>
        </p:txBody>
      </p:sp>
      <p:sp>
        <p:nvSpPr>
          <p:cNvPr id="4" name="text-13">
            <a:extLst>
              <a:ext uri="{FF2B5EF4-FFF2-40B4-BE49-F238E27FC236}">
                <a16:creationId xmlns:a16="http://schemas.microsoft.com/office/drawing/2014/main" id="{8C299E8D-3EFC-4475-963C-14A8FB7D7FE4}"/>
              </a:ext>
            </a:extLst>
          </p:cNvPr>
          <p:cNvSpPr>
            <a:spLocks noGrp="1"/>
          </p:cNvSpPr>
          <p:nvPr/>
        </p:nvSpPr>
        <p:spPr>
          <a:xfrm>
            <a:off x="609600" y="4362450"/>
            <a:ext cx="2952750" cy="1695450"/>
          </a:xfrm>
          <a:prstGeom prst="rect">
            <a:avLst/>
          </a:prstGeom>
          <a:noFill/>
          <a:ln w="0">
            <a:noFill/>
            <a:prstDash val="solid"/>
          </a:ln>
        </p:spPr>
        <p:txBody>
          <a:bodyPr lIns="0" tIns="0" rIns="0" bIns="0" anchor="t">
            <a:noAutofit/>
          </a:bodyPr>
          <a:lstStyle>
            <a:defPPr>
              <a:defRPr sz="1875" b="0">
                <a:solidFill>
                  <a:srgbClr val="C1D4E6"/>
                </a:solidFill>
                <a:latin typeface="Arial"/>
                <a:ea typeface="Arial"/>
                <a:cs typeface="Arial"/>
              </a:defRPr>
            </a:defPPr>
          </a:lstStyle>
          <a:p>
            <a:pPr>
              <a:defRPr sz="1875" b="0">
                <a:solidFill>
                  <a:srgbClr val="C1D4E6"/>
                </a:solidFill>
                <a:latin typeface="Arial"/>
                <a:ea typeface="Arial"/>
                <a:cs typeface="Arial"/>
              </a:defRPr>
            </a:pPr>
            <a:r>
              <a:rPr sz="1875" b="0">
                <a:solidFill>
                  <a:srgbClr val="C1D4E6"/>
                </a:solidFill>
                <a:latin typeface="Arial"/>
                <a:ea typeface="Arial"/>
                <a:cs typeface="Arial"/>
              </a:rPr>
              <a:t>Su arquitecto o equipo de obra coordina con SELTEC las instalaciones dentro de un alcance definido.</a:t>
            </a:r>
          </a:p>
        </p:txBody>
      </p:sp>
      <p:sp>
        <p:nvSpPr>
          <p:cNvPr id="5" name="composition-14">
            <a:extLst>
              <a:ext uri="{FF2B5EF4-FFF2-40B4-BE49-F238E27FC236}">
                <a16:creationId xmlns:a16="http://schemas.microsoft.com/office/drawing/2014/main" id="{3A1466A9-8AE5-4E41-B8D9-8E7BCFF7D9E2}"/>
              </a:ext>
            </a:extLst>
          </p:cNvPr>
          <p:cNvSpPr>
            <a:spLocks noGrp="1"/>
          </p:cNvSpPr>
          <p:nvPr/>
        </p:nvSpPr>
        <p:spPr>
          <a:xfrm>
            <a:off x="609600" y="6677025"/>
            <a:ext cx="2876550" cy="9525"/>
          </a:xfrm>
          <a:prstGeom prst="rect">
            <a:avLst/>
          </a:prstGeom>
          <a:solidFill>
            <a:srgbClr val="35516C"/>
          </a:solidFill>
          <a:ln w="0">
            <a:noFill/>
            <a:prstDash val="solid"/>
          </a:ln>
        </p:spPr>
      </p:sp>
      <p:sp>
        <p:nvSpPr>
          <p:cNvPr id="6" name="text-15">
            <a:extLst>
              <a:ext uri="{FF2B5EF4-FFF2-40B4-BE49-F238E27FC236}">
                <a16:creationId xmlns:a16="http://schemas.microsoft.com/office/drawing/2014/main" id="{E4A680DF-EE98-4B2F-B393-DD85C1E35FE0}"/>
              </a:ext>
            </a:extLst>
          </p:cNvPr>
          <p:cNvSpPr>
            <a:spLocks noGrp="1"/>
          </p:cNvSpPr>
          <p:nvPr/>
        </p:nvSpPr>
        <p:spPr>
          <a:xfrm>
            <a:off x="609600" y="6962775"/>
            <a:ext cx="2952750" cy="895350"/>
          </a:xfrm>
          <a:prstGeom prst="rect">
            <a:avLst/>
          </a:prstGeom>
          <a:noFill/>
          <a:ln w="0">
            <a:noFill/>
            <a:prstDash val="solid"/>
          </a:ln>
        </p:spPr>
        <p:txBody>
          <a:bodyPr lIns="0" tIns="0" rIns="0" bIns="0" anchor="t">
            <a:noAutofit/>
          </a:bodyPr>
          <a:lstStyle>
            <a:defPPr>
              <a:defRPr sz="1500" b="1">
                <a:solidFill>
                  <a:srgbClr val="86BEFF"/>
                </a:solidFill>
                <a:latin typeface="Arial"/>
                <a:ea typeface="Arial"/>
                <a:cs typeface="Arial"/>
              </a:defRPr>
            </a:defPPr>
          </a:lstStyle>
          <a:p>
            <a:pPr>
              <a:defRPr sz="1500" b="1">
                <a:solidFill>
                  <a:srgbClr val="86BEFF"/>
                </a:solidFill>
                <a:latin typeface="Arial"/>
                <a:ea typeface="Arial"/>
                <a:cs typeface="Arial"/>
              </a:defRPr>
            </a:pPr>
            <a:r>
              <a:rPr sz="1500" b="1">
                <a:solidFill>
                  <a:srgbClr val="86BEFF"/>
                </a:solidFill>
                <a:latin typeface="Arial"/>
                <a:ea typeface="Arial"/>
                <a:cs typeface="Arial"/>
              </a:rPr>
              <a:t>NUEVAS SEDES</a:t>
            </a:r>
          </a:p>
          <a:p>
            <a:pPr>
              <a:defRPr sz="1500" b="1">
                <a:solidFill>
                  <a:srgbClr val="86BEFF"/>
                </a:solidFill>
                <a:latin typeface="Arial"/>
                <a:ea typeface="Arial"/>
                <a:cs typeface="Arial"/>
              </a:defRPr>
            </a:pPr>
            <a:r>
              <a:rPr sz="1500" b="1">
                <a:solidFill>
                  <a:srgbClr val="86BEFF"/>
                </a:solidFill>
                <a:latin typeface="Arial"/>
                <a:ea typeface="Arial"/>
                <a:cs typeface="Arial"/>
              </a:rPr>
              <a:t>AMPLIACIONES</a:t>
            </a:r>
          </a:p>
          <a:p>
            <a:pPr>
              <a:defRPr sz="1500" b="1">
                <a:solidFill>
                  <a:srgbClr val="86BEFF"/>
                </a:solidFill>
                <a:latin typeface="Arial"/>
                <a:ea typeface="Arial"/>
                <a:cs typeface="Arial"/>
              </a:defRPr>
            </a:pPr>
            <a:r>
              <a:rPr sz="1500" b="1">
                <a:solidFill>
                  <a:srgbClr val="86BEFF"/>
                </a:solidFill>
                <a:latin typeface="Arial"/>
                <a:ea typeface="Arial"/>
                <a:cs typeface="Arial"/>
              </a:rPr>
              <a:t>MODERNIZACIÓN</a:t>
            </a:r>
          </a:p>
        </p:txBody>
      </p:sp>
      <p:sp>
        <p:nvSpPr>
          <p:cNvPr id="7" name="text-16">
            <a:extLst>
              <a:ext uri="{FF2B5EF4-FFF2-40B4-BE49-F238E27FC236}">
                <a16:creationId xmlns:a16="http://schemas.microsoft.com/office/drawing/2014/main" id="{E66FD762-BA02-4380-8761-0CC157724D4F}"/>
              </a:ext>
            </a:extLst>
          </p:cNvPr>
          <p:cNvSpPr>
            <a:spLocks noGrp="1"/>
          </p:cNvSpPr>
          <p:nvPr/>
        </p:nvSpPr>
        <p:spPr>
          <a:xfrm>
            <a:off x="4686300" y="514350"/>
            <a:ext cx="6896100" cy="238125"/>
          </a:xfrm>
          <a:prstGeom prst="rect">
            <a:avLst/>
          </a:prstGeom>
          <a:noFill/>
          <a:ln w="0">
            <a:noFill/>
            <a:prstDash val="solid"/>
          </a:ln>
        </p:spPr>
        <p:txBody>
          <a:bodyPr lIns="0" tIns="0" rIns="0" bIns="0" anchor="t">
            <a:noAutofit/>
          </a:bodyPr>
          <a:lstStyle>
            <a:defPPr>
              <a:defRPr sz="1200" b="1">
                <a:solidFill>
                  <a:srgbClr val="0067DA"/>
                </a:solidFill>
                <a:latin typeface="Arial"/>
                <a:ea typeface="Arial"/>
                <a:cs typeface="Arial"/>
              </a:defRPr>
            </a:defPPr>
          </a:lstStyle>
          <a:p>
            <a:pPr>
              <a:defRPr sz="1200" b="1">
                <a:solidFill>
                  <a:srgbClr val="0067DA"/>
                </a:solidFill>
                <a:latin typeface="Arial"/>
                <a:ea typeface="Arial"/>
                <a:cs typeface="Arial"/>
              </a:defRPr>
            </a:pPr>
            <a:r>
              <a:rPr sz="1200" b="1">
                <a:solidFill>
                  <a:srgbClr val="0067DA"/>
                </a:solidFill>
                <a:latin typeface="Arial"/>
                <a:ea typeface="Arial"/>
                <a:cs typeface="Arial"/>
              </a:rPr>
              <a:t>DEL PROYECTO A LA OPERACIÓN</a:t>
            </a:r>
          </a:p>
        </p:txBody>
      </p:sp>
      <p:sp>
        <p:nvSpPr>
          <p:cNvPr id="8" name="text-17">
            <a:extLst>
              <a:ext uri="{FF2B5EF4-FFF2-40B4-BE49-F238E27FC236}">
                <a16:creationId xmlns:a16="http://schemas.microsoft.com/office/drawing/2014/main" id="{800FF8BF-7422-4061-8835-F777354EC7AA}"/>
              </a:ext>
            </a:extLst>
          </p:cNvPr>
          <p:cNvSpPr>
            <a:spLocks noGrp="1"/>
          </p:cNvSpPr>
          <p:nvPr/>
        </p:nvSpPr>
        <p:spPr>
          <a:xfrm>
            <a:off x="4686300" y="1238250"/>
            <a:ext cx="571500" cy="457200"/>
          </a:xfrm>
          <a:prstGeom prst="rect">
            <a:avLst/>
          </a:prstGeom>
          <a:noFill/>
          <a:ln w="0">
            <a:noFill/>
            <a:prstDash val="solid"/>
          </a:ln>
        </p:spPr>
        <p:txBody>
          <a:bodyPr lIns="0" tIns="0" rIns="0" bIns="0" anchor="t">
            <a:noAutofit/>
          </a:bodyPr>
          <a:lstStyle>
            <a:defPPr>
              <a:defRPr sz="2550" b="1">
                <a:solidFill>
                  <a:srgbClr val="0067DA"/>
                </a:solidFill>
                <a:latin typeface="Arial"/>
                <a:ea typeface="Arial"/>
                <a:cs typeface="Arial"/>
              </a:defRPr>
            </a:defPPr>
          </a:lstStyle>
          <a:p>
            <a:pPr>
              <a:defRPr sz="2550" b="1">
                <a:solidFill>
                  <a:srgbClr val="0067DA"/>
                </a:solidFill>
                <a:latin typeface="Arial"/>
                <a:ea typeface="Arial"/>
                <a:cs typeface="Arial"/>
              </a:defRPr>
            </a:pPr>
            <a:r>
              <a:rPr sz="2550" b="1">
                <a:solidFill>
                  <a:srgbClr val="0067DA"/>
                </a:solidFill>
                <a:latin typeface="Arial"/>
                <a:ea typeface="Arial"/>
                <a:cs typeface="Arial"/>
              </a:rPr>
              <a:t>01</a:t>
            </a:r>
          </a:p>
        </p:txBody>
      </p:sp>
      <p:sp>
        <p:nvSpPr>
          <p:cNvPr id="9" name="text-18">
            <a:extLst>
              <a:ext uri="{FF2B5EF4-FFF2-40B4-BE49-F238E27FC236}">
                <a16:creationId xmlns:a16="http://schemas.microsoft.com/office/drawing/2014/main" id="{339476CD-1D96-4B06-835C-AC46E2BE812C}"/>
              </a:ext>
            </a:extLst>
          </p:cNvPr>
          <p:cNvSpPr>
            <a:spLocks noGrp="1"/>
          </p:cNvSpPr>
          <p:nvPr/>
        </p:nvSpPr>
        <p:spPr>
          <a:xfrm>
            <a:off x="5524500" y="1238250"/>
            <a:ext cx="6057900" cy="400050"/>
          </a:xfrm>
          <a:prstGeom prst="rect">
            <a:avLst/>
          </a:prstGeom>
          <a:noFill/>
          <a:ln w="0">
            <a:noFill/>
            <a:prstDash val="solid"/>
          </a:ln>
        </p:spPr>
        <p:txBody>
          <a:bodyPr lIns="0" tIns="0" rIns="0" bIns="0" anchor="t">
            <a:noAutofit/>
          </a:bodyPr>
          <a:lstStyle>
            <a:defPPr>
              <a:defRPr sz="2175" b="1">
                <a:solidFill>
                  <a:srgbClr val="112B45"/>
                </a:solidFill>
                <a:latin typeface="Arial"/>
                <a:ea typeface="Arial"/>
                <a:cs typeface="Arial"/>
              </a:defRPr>
            </a:defPPr>
          </a:lstStyle>
          <a:p>
            <a:pPr>
              <a:defRPr sz="2175" b="1">
                <a:solidFill>
                  <a:srgbClr val="112B45"/>
                </a:solidFill>
                <a:latin typeface="Arial"/>
                <a:ea typeface="Arial"/>
                <a:cs typeface="Arial"/>
              </a:defRPr>
            </a:pPr>
            <a:r>
              <a:rPr sz="2175" b="1">
                <a:solidFill>
                  <a:srgbClr val="112B45"/>
                </a:solidFill>
                <a:latin typeface="Arial"/>
                <a:ea typeface="Arial"/>
                <a:cs typeface="Arial"/>
              </a:rPr>
              <a:t>Relevamiento y alcance</a:t>
            </a:r>
          </a:p>
        </p:txBody>
      </p:sp>
      <p:sp>
        <p:nvSpPr>
          <p:cNvPr id="10" name="text-19">
            <a:extLst>
              <a:ext uri="{FF2B5EF4-FFF2-40B4-BE49-F238E27FC236}">
                <a16:creationId xmlns:a16="http://schemas.microsoft.com/office/drawing/2014/main" id="{F5337A63-042E-4BB5-BC63-E133419AAE82}"/>
              </a:ext>
            </a:extLst>
          </p:cNvPr>
          <p:cNvSpPr>
            <a:spLocks noGrp="1"/>
          </p:cNvSpPr>
          <p:nvPr/>
        </p:nvSpPr>
        <p:spPr>
          <a:xfrm>
            <a:off x="5524500" y="1657350"/>
            <a:ext cx="5905500" cy="514350"/>
          </a:xfrm>
          <a:prstGeom prst="rect">
            <a:avLst/>
          </a:prstGeom>
          <a:noFill/>
          <a:ln w="0">
            <a:noFill/>
            <a:prstDash val="solid"/>
          </a:ln>
        </p:spPr>
        <p:txBody>
          <a:bodyPr lIns="0" tIns="0" rIns="0" bIns="0" anchor="t">
            <a:noAutofit/>
          </a:bodyPr>
          <a:lstStyle>
            <a:defPPr>
              <a:defRPr sz="1725" b="0">
                <a:solidFill>
                  <a:srgbClr val="53667A"/>
                </a:solidFill>
                <a:latin typeface="Arial"/>
                <a:ea typeface="Arial"/>
                <a:cs typeface="Arial"/>
              </a:defRPr>
            </a:defPPr>
          </a:lstStyle>
          <a:p>
            <a:pPr>
              <a:defRPr sz="1725" b="0">
                <a:solidFill>
                  <a:srgbClr val="53667A"/>
                </a:solidFill>
                <a:latin typeface="Arial"/>
                <a:ea typeface="Arial"/>
                <a:cs typeface="Arial"/>
              </a:defRPr>
            </a:pPr>
            <a:r>
              <a:rPr sz="1725" b="0">
                <a:solidFill>
                  <a:srgbClr val="53667A"/>
                </a:solidFill>
                <a:latin typeface="Arial"/>
                <a:ea typeface="Arial"/>
                <a:cs typeface="Arial"/>
              </a:rPr>
              <a:t>Necesidades del sitio y crecimiento previsto.</a:t>
            </a:r>
          </a:p>
        </p:txBody>
      </p:sp>
      <p:sp>
        <p:nvSpPr>
          <p:cNvPr id="11" name="composition-20">
            <a:extLst>
              <a:ext uri="{FF2B5EF4-FFF2-40B4-BE49-F238E27FC236}">
                <a16:creationId xmlns:a16="http://schemas.microsoft.com/office/drawing/2014/main" id="{B62E2459-3E97-4D08-B35C-C7A5AC10A8C0}"/>
              </a:ext>
            </a:extLst>
          </p:cNvPr>
          <p:cNvSpPr>
            <a:spLocks noGrp="1"/>
          </p:cNvSpPr>
          <p:nvPr/>
        </p:nvSpPr>
        <p:spPr>
          <a:xfrm>
            <a:off x="5524500" y="2181225"/>
            <a:ext cx="6057900" cy="9525"/>
          </a:xfrm>
          <a:prstGeom prst="rect">
            <a:avLst/>
          </a:prstGeom>
          <a:solidFill>
            <a:srgbClr val="D9E2EB"/>
          </a:solidFill>
          <a:ln w="0">
            <a:noFill/>
            <a:prstDash val="solid"/>
          </a:ln>
        </p:spPr>
      </p:sp>
      <p:sp>
        <p:nvSpPr>
          <p:cNvPr id="12" name="text-21">
            <a:extLst>
              <a:ext uri="{FF2B5EF4-FFF2-40B4-BE49-F238E27FC236}">
                <a16:creationId xmlns:a16="http://schemas.microsoft.com/office/drawing/2014/main" id="{6DDAED4E-B11D-4101-BA7B-784E284ABAFB}"/>
              </a:ext>
            </a:extLst>
          </p:cNvPr>
          <p:cNvSpPr>
            <a:spLocks noGrp="1"/>
          </p:cNvSpPr>
          <p:nvPr/>
        </p:nvSpPr>
        <p:spPr>
          <a:xfrm>
            <a:off x="4686300" y="2305050"/>
            <a:ext cx="571500" cy="457200"/>
          </a:xfrm>
          <a:prstGeom prst="rect">
            <a:avLst/>
          </a:prstGeom>
          <a:noFill/>
          <a:ln w="0">
            <a:noFill/>
            <a:prstDash val="solid"/>
          </a:ln>
        </p:spPr>
        <p:txBody>
          <a:bodyPr lIns="0" tIns="0" rIns="0" bIns="0" anchor="t">
            <a:noAutofit/>
          </a:bodyPr>
          <a:lstStyle>
            <a:defPPr>
              <a:defRPr sz="2550" b="1">
                <a:solidFill>
                  <a:srgbClr val="0067DA"/>
                </a:solidFill>
                <a:latin typeface="Arial"/>
                <a:ea typeface="Arial"/>
                <a:cs typeface="Arial"/>
              </a:defRPr>
            </a:defPPr>
          </a:lstStyle>
          <a:p>
            <a:pPr>
              <a:defRPr sz="2550" b="1">
                <a:solidFill>
                  <a:srgbClr val="0067DA"/>
                </a:solidFill>
                <a:latin typeface="Arial"/>
                <a:ea typeface="Arial"/>
                <a:cs typeface="Arial"/>
              </a:defRPr>
            </a:pPr>
            <a:r>
              <a:rPr sz="2550" b="1">
                <a:solidFill>
                  <a:srgbClr val="0067DA"/>
                </a:solidFill>
                <a:latin typeface="Arial"/>
                <a:ea typeface="Arial"/>
                <a:cs typeface="Arial"/>
              </a:rPr>
              <a:t>02</a:t>
            </a:r>
          </a:p>
        </p:txBody>
      </p:sp>
      <p:sp>
        <p:nvSpPr>
          <p:cNvPr id="13" name="text-22">
            <a:extLst>
              <a:ext uri="{FF2B5EF4-FFF2-40B4-BE49-F238E27FC236}">
                <a16:creationId xmlns:a16="http://schemas.microsoft.com/office/drawing/2014/main" id="{34558C74-B8EF-4D64-A417-7AF7F362D7A3}"/>
              </a:ext>
            </a:extLst>
          </p:cNvPr>
          <p:cNvSpPr>
            <a:spLocks noGrp="1"/>
          </p:cNvSpPr>
          <p:nvPr/>
        </p:nvSpPr>
        <p:spPr>
          <a:xfrm>
            <a:off x="5524500" y="2305050"/>
            <a:ext cx="6057900" cy="400050"/>
          </a:xfrm>
          <a:prstGeom prst="rect">
            <a:avLst/>
          </a:prstGeom>
          <a:noFill/>
          <a:ln w="0">
            <a:noFill/>
            <a:prstDash val="solid"/>
          </a:ln>
        </p:spPr>
        <p:txBody>
          <a:bodyPr lIns="0" tIns="0" rIns="0" bIns="0" anchor="t">
            <a:noAutofit/>
          </a:bodyPr>
          <a:lstStyle>
            <a:defPPr>
              <a:defRPr sz="2175" b="1">
                <a:solidFill>
                  <a:srgbClr val="112B45"/>
                </a:solidFill>
                <a:latin typeface="Arial"/>
                <a:ea typeface="Arial"/>
                <a:cs typeface="Arial"/>
              </a:defRPr>
            </a:defPPr>
          </a:lstStyle>
          <a:p>
            <a:pPr>
              <a:defRPr sz="2175" b="1">
                <a:solidFill>
                  <a:srgbClr val="112B45"/>
                </a:solidFill>
                <a:latin typeface="Arial"/>
                <a:ea typeface="Arial"/>
                <a:cs typeface="Arial"/>
              </a:defRPr>
            </a:pPr>
            <a:r>
              <a:rPr sz="2175" b="1">
                <a:solidFill>
                  <a:srgbClr val="112B45"/>
                </a:solidFill>
                <a:latin typeface="Arial"/>
                <a:ea typeface="Arial"/>
                <a:cs typeface="Arial"/>
              </a:rPr>
              <a:t>Planificación e integración</a:t>
            </a:r>
          </a:p>
        </p:txBody>
      </p:sp>
      <p:sp>
        <p:nvSpPr>
          <p:cNvPr id="14" name="text-23">
            <a:extLst>
              <a:ext uri="{FF2B5EF4-FFF2-40B4-BE49-F238E27FC236}">
                <a16:creationId xmlns:a16="http://schemas.microsoft.com/office/drawing/2014/main" id="{8E1BFD0B-97EF-4A70-AFAD-3276CC4F3F86}"/>
              </a:ext>
            </a:extLst>
          </p:cNvPr>
          <p:cNvSpPr>
            <a:spLocks noGrp="1"/>
          </p:cNvSpPr>
          <p:nvPr/>
        </p:nvSpPr>
        <p:spPr>
          <a:xfrm>
            <a:off x="5524500" y="2724150"/>
            <a:ext cx="5905500" cy="514350"/>
          </a:xfrm>
          <a:prstGeom prst="rect">
            <a:avLst/>
          </a:prstGeom>
          <a:noFill/>
          <a:ln w="0">
            <a:noFill/>
            <a:prstDash val="solid"/>
          </a:ln>
        </p:spPr>
        <p:txBody>
          <a:bodyPr lIns="0" tIns="0" rIns="0" bIns="0" anchor="t">
            <a:noAutofit/>
          </a:bodyPr>
          <a:lstStyle>
            <a:defPPr>
              <a:defRPr sz="1725" b="0">
                <a:solidFill>
                  <a:srgbClr val="53667A"/>
                </a:solidFill>
                <a:latin typeface="Arial"/>
                <a:ea typeface="Arial"/>
                <a:cs typeface="Arial"/>
              </a:defRPr>
            </a:defPPr>
          </a:lstStyle>
          <a:p>
            <a:pPr>
              <a:defRPr sz="1725" b="0">
                <a:solidFill>
                  <a:srgbClr val="53667A"/>
                </a:solidFill>
                <a:latin typeface="Arial"/>
                <a:ea typeface="Arial"/>
                <a:cs typeface="Arial"/>
              </a:defRPr>
            </a:pPr>
            <a:r>
              <a:rPr sz="1725" b="0">
                <a:solidFill>
                  <a:srgbClr val="53667A"/>
                </a:solidFill>
                <a:latin typeface="Arial"/>
                <a:ea typeface="Arial"/>
                <a:cs typeface="Arial"/>
              </a:rPr>
              <a:t>Infraestructura y equipos compatibles en un mismo proyecto.</a:t>
            </a:r>
          </a:p>
        </p:txBody>
      </p:sp>
      <p:sp>
        <p:nvSpPr>
          <p:cNvPr id="15" name="composition-24">
            <a:extLst>
              <a:ext uri="{FF2B5EF4-FFF2-40B4-BE49-F238E27FC236}">
                <a16:creationId xmlns:a16="http://schemas.microsoft.com/office/drawing/2014/main" id="{60CB8F67-C18E-476E-AE01-09222E4A1782}"/>
              </a:ext>
            </a:extLst>
          </p:cNvPr>
          <p:cNvSpPr>
            <a:spLocks noGrp="1"/>
          </p:cNvSpPr>
          <p:nvPr/>
        </p:nvSpPr>
        <p:spPr>
          <a:xfrm>
            <a:off x="5524500" y="3248025"/>
            <a:ext cx="6057900" cy="9525"/>
          </a:xfrm>
          <a:prstGeom prst="rect">
            <a:avLst/>
          </a:prstGeom>
          <a:solidFill>
            <a:srgbClr val="D9E2EB"/>
          </a:solidFill>
          <a:ln w="0">
            <a:noFill/>
            <a:prstDash val="solid"/>
          </a:ln>
        </p:spPr>
      </p:sp>
      <p:sp>
        <p:nvSpPr>
          <p:cNvPr id="16" name="text-25">
            <a:extLst>
              <a:ext uri="{FF2B5EF4-FFF2-40B4-BE49-F238E27FC236}">
                <a16:creationId xmlns:a16="http://schemas.microsoft.com/office/drawing/2014/main" id="{4BF05F25-1301-4712-B90C-AF7C87068F92}"/>
              </a:ext>
            </a:extLst>
          </p:cNvPr>
          <p:cNvSpPr>
            <a:spLocks noGrp="1"/>
          </p:cNvSpPr>
          <p:nvPr/>
        </p:nvSpPr>
        <p:spPr>
          <a:xfrm>
            <a:off x="4686300" y="3371850"/>
            <a:ext cx="571500" cy="457200"/>
          </a:xfrm>
          <a:prstGeom prst="rect">
            <a:avLst/>
          </a:prstGeom>
          <a:noFill/>
          <a:ln w="0">
            <a:noFill/>
            <a:prstDash val="solid"/>
          </a:ln>
        </p:spPr>
        <p:txBody>
          <a:bodyPr lIns="0" tIns="0" rIns="0" bIns="0" anchor="t">
            <a:noAutofit/>
          </a:bodyPr>
          <a:lstStyle>
            <a:defPPr>
              <a:defRPr sz="2550" b="1">
                <a:solidFill>
                  <a:srgbClr val="0067DA"/>
                </a:solidFill>
                <a:latin typeface="Arial"/>
                <a:ea typeface="Arial"/>
                <a:cs typeface="Arial"/>
              </a:defRPr>
            </a:defPPr>
          </a:lstStyle>
          <a:p>
            <a:pPr>
              <a:defRPr sz="2550" b="1">
                <a:solidFill>
                  <a:srgbClr val="0067DA"/>
                </a:solidFill>
                <a:latin typeface="Arial"/>
                <a:ea typeface="Arial"/>
                <a:cs typeface="Arial"/>
              </a:defRPr>
            </a:pPr>
            <a:r>
              <a:rPr sz="2550" b="1">
                <a:solidFill>
                  <a:srgbClr val="0067DA"/>
                </a:solidFill>
                <a:latin typeface="Arial"/>
                <a:ea typeface="Arial"/>
                <a:cs typeface="Arial"/>
              </a:rPr>
              <a:t>03</a:t>
            </a:r>
          </a:p>
        </p:txBody>
      </p:sp>
      <p:sp>
        <p:nvSpPr>
          <p:cNvPr id="17" name="text-26">
            <a:extLst>
              <a:ext uri="{FF2B5EF4-FFF2-40B4-BE49-F238E27FC236}">
                <a16:creationId xmlns:a16="http://schemas.microsoft.com/office/drawing/2014/main" id="{0B4B63D6-75E2-464B-96DA-FDCF9C850DB7}"/>
              </a:ext>
            </a:extLst>
          </p:cNvPr>
          <p:cNvSpPr>
            <a:spLocks noGrp="1"/>
          </p:cNvSpPr>
          <p:nvPr/>
        </p:nvSpPr>
        <p:spPr>
          <a:xfrm>
            <a:off x="5524500" y="3371850"/>
            <a:ext cx="6057900" cy="400050"/>
          </a:xfrm>
          <a:prstGeom prst="rect">
            <a:avLst/>
          </a:prstGeom>
          <a:noFill/>
          <a:ln w="0">
            <a:noFill/>
            <a:prstDash val="solid"/>
          </a:ln>
        </p:spPr>
        <p:txBody>
          <a:bodyPr lIns="0" tIns="0" rIns="0" bIns="0" anchor="t">
            <a:noAutofit/>
          </a:bodyPr>
          <a:lstStyle>
            <a:defPPr>
              <a:defRPr sz="2175" b="1">
                <a:solidFill>
                  <a:srgbClr val="112B45"/>
                </a:solidFill>
                <a:latin typeface="Arial"/>
                <a:ea typeface="Arial"/>
                <a:cs typeface="Arial"/>
              </a:defRPr>
            </a:defPPr>
          </a:lstStyle>
          <a:p>
            <a:pPr>
              <a:defRPr sz="2175" b="1">
                <a:solidFill>
                  <a:srgbClr val="112B45"/>
                </a:solidFill>
                <a:latin typeface="Arial"/>
                <a:ea typeface="Arial"/>
                <a:cs typeface="Arial"/>
              </a:defRPr>
            </a:pPr>
            <a:r>
              <a:rPr sz="2175" b="1">
                <a:solidFill>
                  <a:srgbClr val="112B45"/>
                </a:solidFill>
                <a:latin typeface="Arial"/>
                <a:ea typeface="Arial"/>
                <a:cs typeface="Arial"/>
              </a:rPr>
              <a:t>Implementación coordinada</a:t>
            </a:r>
          </a:p>
        </p:txBody>
      </p:sp>
      <p:sp>
        <p:nvSpPr>
          <p:cNvPr id="18" name="text-27">
            <a:extLst>
              <a:ext uri="{FF2B5EF4-FFF2-40B4-BE49-F238E27FC236}">
                <a16:creationId xmlns:a16="http://schemas.microsoft.com/office/drawing/2014/main" id="{47FF36B0-0C5D-4C6A-B6E1-019AAC7E2F1E}"/>
              </a:ext>
            </a:extLst>
          </p:cNvPr>
          <p:cNvSpPr>
            <a:spLocks noGrp="1"/>
          </p:cNvSpPr>
          <p:nvPr/>
        </p:nvSpPr>
        <p:spPr>
          <a:xfrm>
            <a:off x="5524500" y="3790950"/>
            <a:ext cx="5905500" cy="514350"/>
          </a:xfrm>
          <a:prstGeom prst="rect">
            <a:avLst/>
          </a:prstGeom>
          <a:noFill/>
          <a:ln w="0">
            <a:noFill/>
            <a:prstDash val="solid"/>
          </a:ln>
        </p:spPr>
        <p:txBody>
          <a:bodyPr lIns="0" tIns="0" rIns="0" bIns="0" anchor="t">
            <a:noAutofit/>
          </a:bodyPr>
          <a:lstStyle>
            <a:defPPr>
              <a:defRPr sz="1725" b="0">
                <a:solidFill>
                  <a:srgbClr val="53667A"/>
                </a:solidFill>
                <a:latin typeface="Arial"/>
                <a:ea typeface="Arial"/>
                <a:cs typeface="Arial"/>
              </a:defRPr>
            </a:defPPr>
          </a:lstStyle>
          <a:p>
            <a:pPr>
              <a:defRPr sz="1725" b="0">
                <a:solidFill>
                  <a:srgbClr val="53667A"/>
                </a:solidFill>
                <a:latin typeface="Arial"/>
                <a:ea typeface="Arial"/>
                <a:cs typeface="Arial"/>
              </a:defRPr>
            </a:pPr>
            <a:r>
              <a:rPr sz="1725" b="0">
                <a:solidFill>
                  <a:srgbClr val="53667A"/>
                </a:solidFill>
                <a:latin typeface="Arial"/>
                <a:ea typeface="Arial"/>
                <a:cs typeface="Arial"/>
              </a:rPr>
              <a:t>Ejecución de instalaciones, puesta en marcha y pruebas.</a:t>
            </a:r>
          </a:p>
        </p:txBody>
      </p:sp>
      <p:sp>
        <p:nvSpPr>
          <p:cNvPr id="19" name="composition-28">
            <a:extLst>
              <a:ext uri="{FF2B5EF4-FFF2-40B4-BE49-F238E27FC236}">
                <a16:creationId xmlns:a16="http://schemas.microsoft.com/office/drawing/2014/main" id="{28FD8634-5095-469C-86F8-7E584F65B12E}"/>
              </a:ext>
            </a:extLst>
          </p:cNvPr>
          <p:cNvSpPr>
            <a:spLocks noGrp="1"/>
          </p:cNvSpPr>
          <p:nvPr/>
        </p:nvSpPr>
        <p:spPr>
          <a:xfrm>
            <a:off x="5524500" y="4314825"/>
            <a:ext cx="6057900" cy="9525"/>
          </a:xfrm>
          <a:prstGeom prst="rect">
            <a:avLst/>
          </a:prstGeom>
          <a:solidFill>
            <a:srgbClr val="D9E2EB"/>
          </a:solidFill>
          <a:ln w="0">
            <a:noFill/>
            <a:prstDash val="solid"/>
          </a:ln>
        </p:spPr>
      </p:sp>
      <p:sp>
        <p:nvSpPr>
          <p:cNvPr id="20" name="text-29">
            <a:extLst>
              <a:ext uri="{FF2B5EF4-FFF2-40B4-BE49-F238E27FC236}">
                <a16:creationId xmlns:a16="http://schemas.microsoft.com/office/drawing/2014/main" id="{9C75D1E2-565F-4857-B29D-8B629B803F0C}"/>
              </a:ext>
            </a:extLst>
          </p:cNvPr>
          <p:cNvSpPr>
            <a:spLocks noGrp="1"/>
          </p:cNvSpPr>
          <p:nvPr/>
        </p:nvSpPr>
        <p:spPr>
          <a:xfrm>
            <a:off x="4686300" y="4438650"/>
            <a:ext cx="571500" cy="457200"/>
          </a:xfrm>
          <a:prstGeom prst="rect">
            <a:avLst/>
          </a:prstGeom>
          <a:noFill/>
          <a:ln w="0">
            <a:noFill/>
            <a:prstDash val="solid"/>
          </a:ln>
        </p:spPr>
        <p:txBody>
          <a:bodyPr lIns="0" tIns="0" rIns="0" bIns="0" anchor="t">
            <a:noAutofit/>
          </a:bodyPr>
          <a:lstStyle>
            <a:defPPr>
              <a:defRPr sz="2550" b="1">
                <a:solidFill>
                  <a:srgbClr val="0067DA"/>
                </a:solidFill>
                <a:latin typeface="Arial"/>
                <a:ea typeface="Arial"/>
                <a:cs typeface="Arial"/>
              </a:defRPr>
            </a:defPPr>
          </a:lstStyle>
          <a:p>
            <a:pPr>
              <a:defRPr sz="2550" b="1">
                <a:solidFill>
                  <a:srgbClr val="0067DA"/>
                </a:solidFill>
                <a:latin typeface="Arial"/>
                <a:ea typeface="Arial"/>
                <a:cs typeface="Arial"/>
              </a:defRPr>
            </a:pPr>
            <a:r>
              <a:rPr sz="2550" b="1">
                <a:solidFill>
                  <a:srgbClr val="0067DA"/>
                </a:solidFill>
                <a:latin typeface="Arial"/>
                <a:ea typeface="Arial"/>
                <a:cs typeface="Arial"/>
              </a:rPr>
              <a:t>04</a:t>
            </a:r>
          </a:p>
        </p:txBody>
      </p:sp>
      <p:sp>
        <p:nvSpPr>
          <p:cNvPr id="21" name="text-30">
            <a:extLst>
              <a:ext uri="{FF2B5EF4-FFF2-40B4-BE49-F238E27FC236}">
                <a16:creationId xmlns:a16="http://schemas.microsoft.com/office/drawing/2014/main" id="{455C9196-7CD5-48B2-A03D-0095F5A19276}"/>
              </a:ext>
            </a:extLst>
          </p:cNvPr>
          <p:cNvSpPr>
            <a:spLocks noGrp="1"/>
          </p:cNvSpPr>
          <p:nvPr/>
        </p:nvSpPr>
        <p:spPr>
          <a:xfrm>
            <a:off x="5524500" y="4438650"/>
            <a:ext cx="6057900" cy="400050"/>
          </a:xfrm>
          <a:prstGeom prst="rect">
            <a:avLst/>
          </a:prstGeom>
          <a:noFill/>
          <a:ln w="0">
            <a:noFill/>
            <a:prstDash val="solid"/>
          </a:ln>
        </p:spPr>
        <p:txBody>
          <a:bodyPr lIns="0" tIns="0" rIns="0" bIns="0" anchor="t">
            <a:noAutofit/>
          </a:bodyPr>
          <a:lstStyle>
            <a:defPPr>
              <a:defRPr sz="2175" b="1">
                <a:solidFill>
                  <a:srgbClr val="112B45"/>
                </a:solidFill>
                <a:latin typeface="Arial"/>
                <a:ea typeface="Arial"/>
                <a:cs typeface="Arial"/>
              </a:defRPr>
            </a:defPPr>
          </a:lstStyle>
          <a:p>
            <a:pPr>
              <a:defRPr sz="2175" b="1">
                <a:solidFill>
                  <a:srgbClr val="112B45"/>
                </a:solidFill>
                <a:latin typeface="Arial"/>
                <a:ea typeface="Arial"/>
                <a:cs typeface="Arial"/>
              </a:defRPr>
            </a:pPr>
            <a:r>
              <a:rPr sz="2175" b="1">
                <a:solidFill>
                  <a:srgbClr val="112B45"/>
                </a:solidFill>
                <a:latin typeface="Arial"/>
                <a:ea typeface="Arial"/>
                <a:cs typeface="Arial"/>
              </a:rPr>
              <a:t>Continuidad y evolución</a:t>
            </a:r>
          </a:p>
        </p:txBody>
      </p:sp>
      <p:sp>
        <p:nvSpPr>
          <p:cNvPr id="22" name="text-31">
            <a:extLst>
              <a:ext uri="{FF2B5EF4-FFF2-40B4-BE49-F238E27FC236}">
                <a16:creationId xmlns:a16="http://schemas.microsoft.com/office/drawing/2014/main" id="{1B62EEB9-C419-44EC-9860-9345D1FB7F1D}"/>
              </a:ext>
            </a:extLst>
          </p:cNvPr>
          <p:cNvSpPr>
            <a:spLocks noGrp="1"/>
          </p:cNvSpPr>
          <p:nvPr/>
        </p:nvSpPr>
        <p:spPr>
          <a:xfrm>
            <a:off x="5524500" y="4857750"/>
            <a:ext cx="5905500" cy="514350"/>
          </a:xfrm>
          <a:prstGeom prst="rect">
            <a:avLst/>
          </a:prstGeom>
          <a:noFill/>
          <a:ln w="0">
            <a:noFill/>
            <a:prstDash val="solid"/>
          </a:ln>
        </p:spPr>
        <p:txBody>
          <a:bodyPr lIns="0" tIns="0" rIns="0" bIns="0" anchor="t">
            <a:noAutofit/>
          </a:bodyPr>
          <a:lstStyle>
            <a:defPPr>
              <a:defRPr sz="1725" b="0">
                <a:solidFill>
                  <a:srgbClr val="53667A"/>
                </a:solidFill>
                <a:latin typeface="Arial"/>
                <a:ea typeface="Arial"/>
                <a:cs typeface="Arial"/>
              </a:defRPr>
            </a:defPPr>
          </a:lstStyle>
          <a:p>
            <a:pPr>
              <a:defRPr sz="1725" b="0">
                <a:solidFill>
                  <a:srgbClr val="53667A"/>
                </a:solidFill>
                <a:latin typeface="Arial"/>
                <a:ea typeface="Arial"/>
                <a:cs typeface="Arial"/>
              </a:defRPr>
            </a:pPr>
            <a:r>
              <a:rPr sz="1725" b="0">
                <a:solidFill>
                  <a:srgbClr val="53667A"/>
                </a:solidFill>
                <a:latin typeface="Arial"/>
                <a:ea typeface="Arial"/>
                <a:cs typeface="Arial"/>
              </a:rPr>
              <a:t>Documentación y soporte periódico según contrato.</a:t>
            </a:r>
          </a:p>
        </p:txBody>
      </p:sp>
      <p:sp>
        <p:nvSpPr>
          <p:cNvPr id="23" name="composition-32">
            <a:extLst>
              <a:ext uri="{FF2B5EF4-FFF2-40B4-BE49-F238E27FC236}">
                <a16:creationId xmlns:a16="http://schemas.microsoft.com/office/drawing/2014/main" id="{541A1C5F-022F-4177-AAC7-E93B6E630F99}"/>
              </a:ext>
            </a:extLst>
          </p:cNvPr>
          <p:cNvSpPr>
            <a:spLocks noGrp="1"/>
          </p:cNvSpPr>
          <p:nvPr/>
        </p:nvSpPr>
        <p:spPr>
          <a:xfrm>
            <a:off x="5524500" y="5381625"/>
            <a:ext cx="6057900" cy="9525"/>
          </a:xfrm>
          <a:prstGeom prst="rect">
            <a:avLst/>
          </a:prstGeom>
          <a:solidFill>
            <a:srgbClr val="D9E2EB"/>
          </a:solidFill>
          <a:ln w="0">
            <a:noFill/>
            <a:prstDash val="solid"/>
          </a:ln>
        </p:spPr>
      </p:sp>
      <p:sp>
        <p:nvSpPr>
          <p:cNvPr id="24" name="text-33">
            <a:extLst>
              <a:ext uri="{FF2B5EF4-FFF2-40B4-BE49-F238E27FC236}">
                <a16:creationId xmlns:a16="http://schemas.microsoft.com/office/drawing/2014/main" id="{3187A687-0E57-44D1-BD3D-10A5C27B838B}"/>
              </a:ext>
            </a:extLst>
          </p:cNvPr>
          <p:cNvSpPr>
            <a:spLocks noGrp="1"/>
          </p:cNvSpPr>
          <p:nvPr/>
        </p:nvSpPr>
        <p:spPr>
          <a:xfrm>
            <a:off x="4686300" y="5924550"/>
            <a:ext cx="6896100" cy="238125"/>
          </a:xfrm>
          <a:prstGeom prst="rect">
            <a:avLst/>
          </a:prstGeom>
          <a:noFill/>
          <a:ln w="0">
            <a:noFill/>
            <a:prstDash val="solid"/>
          </a:ln>
        </p:spPr>
        <p:txBody>
          <a:bodyPr lIns="0" tIns="0" rIns="0" bIns="0" anchor="t">
            <a:noAutofit/>
          </a:bodyPr>
          <a:lstStyle>
            <a:defPPr>
              <a:defRPr sz="1200" b="1">
                <a:solidFill>
                  <a:srgbClr val="0067DA"/>
                </a:solidFill>
                <a:latin typeface="Arial"/>
                <a:ea typeface="Arial"/>
                <a:cs typeface="Arial"/>
              </a:defRPr>
            </a:defPPr>
          </a:lstStyle>
          <a:p>
            <a:pPr>
              <a:defRPr sz="1200" b="1">
                <a:solidFill>
                  <a:srgbClr val="0067DA"/>
                </a:solidFill>
                <a:latin typeface="Arial"/>
                <a:ea typeface="Arial"/>
                <a:cs typeface="Arial"/>
              </a:defRPr>
            </a:pPr>
            <a:r>
              <a:rPr sz="1200" b="1">
                <a:solidFill>
                  <a:srgbClr val="0067DA"/>
                </a:solidFill>
                <a:latin typeface="Arial"/>
                <a:ea typeface="Arial"/>
                <a:cs typeface="Arial"/>
              </a:rPr>
              <a:t>EXPERIENCIA EN DISTINTOS ENTORNOS</a:t>
            </a:r>
          </a:p>
        </p:txBody>
      </p:sp>
      <p:sp>
        <p:nvSpPr>
          <p:cNvPr id="25" name="text-34">
            <a:extLst>
              <a:ext uri="{FF2B5EF4-FFF2-40B4-BE49-F238E27FC236}">
                <a16:creationId xmlns:a16="http://schemas.microsoft.com/office/drawing/2014/main" id="{2211E3C3-6DFC-4BAF-88CA-C7D7BDB10507}"/>
              </a:ext>
            </a:extLst>
          </p:cNvPr>
          <p:cNvSpPr>
            <a:spLocks noGrp="1"/>
          </p:cNvSpPr>
          <p:nvPr/>
        </p:nvSpPr>
        <p:spPr>
          <a:xfrm>
            <a:off x="4686300" y="6391275"/>
            <a:ext cx="3105150" cy="409575"/>
          </a:xfrm>
          <a:prstGeom prst="rect">
            <a:avLst/>
          </a:prstGeom>
          <a:noFill/>
          <a:ln w="0">
            <a:noFill/>
            <a:prstDash val="solid"/>
          </a:ln>
        </p:spPr>
        <p:txBody>
          <a:bodyPr lIns="0" tIns="0" rIns="0" bIns="0" anchor="t">
            <a:noAutofit/>
          </a:bodyPr>
          <a:lstStyle>
            <a:defPPr>
              <a:defRPr sz="2100" b="1">
                <a:solidFill>
                  <a:srgbClr val="112B45"/>
                </a:solidFill>
                <a:latin typeface="Arial"/>
                <a:ea typeface="Arial"/>
                <a:cs typeface="Arial"/>
              </a:defRPr>
            </a:defPPr>
          </a:lstStyle>
          <a:p>
            <a:pPr>
              <a:defRPr sz="2100" b="1">
                <a:solidFill>
                  <a:srgbClr val="112B45"/>
                </a:solidFill>
                <a:latin typeface="Arial"/>
                <a:ea typeface="Arial"/>
                <a:cs typeface="Arial"/>
              </a:defRPr>
            </a:pPr>
            <a:r>
              <a:rPr sz="2100" b="1">
                <a:solidFill>
                  <a:srgbClr val="112B45"/>
                </a:solidFill>
                <a:latin typeface="Arial"/>
                <a:ea typeface="Arial"/>
                <a:cs typeface="Arial"/>
              </a:rPr>
              <a:t>Industria y campo</a:t>
            </a:r>
          </a:p>
        </p:txBody>
      </p:sp>
      <p:sp>
        <p:nvSpPr>
          <p:cNvPr id="26" name="text-35">
            <a:extLst>
              <a:ext uri="{FF2B5EF4-FFF2-40B4-BE49-F238E27FC236}">
                <a16:creationId xmlns:a16="http://schemas.microsoft.com/office/drawing/2014/main" id="{4CE1F72A-A3D8-4651-90B8-D45B7CB8CCE3}"/>
              </a:ext>
            </a:extLst>
          </p:cNvPr>
          <p:cNvSpPr>
            <a:spLocks noGrp="1"/>
          </p:cNvSpPr>
          <p:nvPr/>
        </p:nvSpPr>
        <p:spPr>
          <a:xfrm>
            <a:off x="4686300" y="6838950"/>
            <a:ext cx="3105150" cy="790575"/>
          </a:xfrm>
          <a:prstGeom prst="rect">
            <a:avLst/>
          </a:prstGeom>
          <a:noFill/>
          <a:ln w="0">
            <a:noFill/>
            <a:prstDash val="solid"/>
          </a:ln>
        </p:spPr>
        <p:txBody>
          <a:bodyPr lIns="0" tIns="0" rIns="0" bIns="0" anchor="t">
            <a:noAutofit/>
          </a:bodyPr>
          <a:lstStyle>
            <a:defPPr>
              <a:defRPr sz="1725" b="0">
                <a:solidFill>
                  <a:srgbClr val="53667A"/>
                </a:solidFill>
                <a:latin typeface="Arial"/>
                <a:ea typeface="Arial"/>
                <a:cs typeface="Arial"/>
              </a:defRPr>
            </a:defPPr>
          </a:lstStyle>
          <a:p>
            <a:pPr>
              <a:defRPr sz="1725" b="0">
                <a:solidFill>
                  <a:srgbClr val="53667A"/>
                </a:solidFill>
                <a:latin typeface="Arial"/>
                <a:ea typeface="Arial"/>
                <a:cs typeface="Arial"/>
              </a:defRPr>
            </a:pPr>
            <a:r>
              <a:rPr sz="1725" b="0">
                <a:solidFill>
                  <a:srgbClr val="53667A"/>
                </a:solidFill>
                <a:latin typeface="Arial"/>
                <a:ea typeface="Arial"/>
                <a:cs typeface="Arial"/>
              </a:rPr>
              <a:t>Fibra óptica y enlaces para</a:t>
            </a:r>
          </a:p>
          <a:p>
            <a:pPr>
              <a:defRPr sz="1725" b="0">
                <a:solidFill>
                  <a:srgbClr val="53667A"/>
                </a:solidFill>
                <a:latin typeface="Arial"/>
                <a:ea typeface="Arial"/>
                <a:cs typeface="Arial"/>
              </a:defRPr>
            </a:pPr>
            <a:r>
              <a:rPr sz="1725" b="0">
                <a:solidFill>
                  <a:srgbClr val="53667A"/>
                </a:solidFill>
                <a:latin typeface="Arial"/>
                <a:ea typeface="Arial"/>
                <a:cs typeface="Arial"/>
              </a:rPr>
              <a:t>conectar naves, sectores y sitios.</a:t>
            </a:r>
          </a:p>
        </p:txBody>
      </p:sp>
      <p:sp>
        <p:nvSpPr>
          <p:cNvPr id="27" name="text-36">
            <a:extLst>
              <a:ext uri="{FF2B5EF4-FFF2-40B4-BE49-F238E27FC236}">
                <a16:creationId xmlns:a16="http://schemas.microsoft.com/office/drawing/2014/main" id="{FAB74E26-02F8-481A-AE66-3BE82651E6D8}"/>
              </a:ext>
            </a:extLst>
          </p:cNvPr>
          <p:cNvSpPr>
            <a:spLocks noGrp="1"/>
          </p:cNvSpPr>
          <p:nvPr/>
        </p:nvSpPr>
        <p:spPr>
          <a:xfrm>
            <a:off x="8343900" y="6391275"/>
            <a:ext cx="3238500" cy="409575"/>
          </a:xfrm>
          <a:prstGeom prst="rect">
            <a:avLst/>
          </a:prstGeom>
          <a:noFill/>
          <a:ln w="0">
            <a:noFill/>
            <a:prstDash val="solid"/>
          </a:ln>
        </p:spPr>
        <p:txBody>
          <a:bodyPr lIns="0" tIns="0" rIns="0" bIns="0" anchor="t">
            <a:noAutofit/>
          </a:bodyPr>
          <a:lstStyle>
            <a:defPPr>
              <a:defRPr sz="2100" b="1">
                <a:solidFill>
                  <a:srgbClr val="112B45"/>
                </a:solidFill>
                <a:latin typeface="Arial"/>
                <a:ea typeface="Arial"/>
                <a:cs typeface="Arial"/>
              </a:defRPr>
            </a:defPPr>
          </a:lstStyle>
          <a:p>
            <a:pPr>
              <a:defRPr sz="2100" b="1">
                <a:solidFill>
                  <a:srgbClr val="112B45"/>
                </a:solidFill>
                <a:latin typeface="Arial"/>
                <a:ea typeface="Arial"/>
                <a:cs typeface="Arial"/>
              </a:defRPr>
            </a:pPr>
            <a:r>
              <a:rPr sz="2100" b="1">
                <a:solidFill>
                  <a:srgbClr val="112B45"/>
                </a:solidFill>
                <a:latin typeface="Arial"/>
                <a:ea typeface="Arial"/>
                <a:cs typeface="Arial"/>
              </a:rPr>
              <a:t>Empresas y hogares</a:t>
            </a:r>
          </a:p>
        </p:txBody>
      </p:sp>
      <p:sp>
        <p:nvSpPr>
          <p:cNvPr id="28" name="text-37">
            <a:extLst>
              <a:ext uri="{FF2B5EF4-FFF2-40B4-BE49-F238E27FC236}">
                <a16:creationId xmlns:a16="http://schemas.microsoft.com/office/drawing/2014/main" id="{8BD8C6FE-A160-492E-93C1-54FC5DEC7011}"/>
              </a:ext>
            </a:extLst>
          </p:cNvPr>
          <p:cNvSpPr>
            <a:spLocks noGrp="1"/>
          </p:cNvSpPr>
          <p:nvPr/>
        </p:nvSpPr>
        <p:spPr>
          <a:xfrm>
            <a:off x="8343900" y="6838950"/>
            <a:ext cx="3238500" cy="790575"/>
          </a:xfrm>
          <a:prstGeom prst="rect">
            <a:avLst/>
          </a:prstGeom>
          <a:noFill/>
          <a:ln w="0">
            <a:noFill/>
            <a:prstDash val="solid"/>
          </a:ln>
        </p:spPr>
        <p:txBody>
          <a:bodyPr lIns="0" tIns="0" rIns="0" bIns="0" anchor="t">
            <a:noAutofit/>
          </a:bodyPr>
          <a:lstStyle>
            <a:defPPr>
              <a:defRPr sz="1725" b="0">
                <a:solidFill>
                  <a:srgbClr val="53667A"/>
                </a:solidFill>
                <a:latin typeface="Arial"/>
                <a:ea typeface="Arial"/>
                <a:cs typeface="Arial"/>
              </a:defRPr>
            </a:defPPr>
          </a:lstStyle>
          <a:p>
            <a:pPr>
              <a:defRPr sz="1725" b="0">
                <a:solidFill>
                  <a:srgbClr val="53667A"/>
                </a:solidFill>
                <a:latin typeface="Arial"/>
                <a:ea typeface="Arial"/>
                <a:cs typeface="Arial"/>
              </a:defRPr>
            </a:pPr>
            <a:r>
              <a:rPr sz="1725" b="0">
                <a:solidFill>
                  <a:srgbClr val="53667A"/>
                </a:solidFill>
                <a:latin typeface="Arial"/>
                <a:ea typeface="Arial"/>
                <a:cs typeface="Arial"/>
              </a:rPr>
              <a:t>Instalaciones eléctricas, seguridad</a:t>
            </a:r>
          </a:p>
          <a:p>
            <a:pPr>
              <a:defRPr sz="1725" b="0">
                <a:solidFill>
                  <a:srgbClr val="53667A"/>
                </a:solidFill>
                <a:latin typeface="Arial"/>
                <a:ea typeface="Arial"/>
                <a:cs typeface="Arial"/>
              </a:defRPr>
            </a:pPr>
            <a:r>
              <a:rPr sz="1725" b="0">
                <a:solidFill>
                  <a:srgbClr val="53667A"/>
                </a:solidFill>
                <a:latin typeface="Arial"/>
                <a:ea typeface="Arial"/>
                <a:cs typeface="Arial"/>
              </a:rPr>
              <a:t>y automatización residencial.</a:t>
            </a:r>
          </a:p>
        </p:txBody>
      </p:sp>
      <p:sp>
        <p:nvSpPr>
          <p:cNvPr id="29" name="text-38">
            <a:extLst>
              <a:ext uri="{FF2B5EF4-FFF2-40B4-BE49-F238E27FC236}">
                <a16:creationId xmlns:a16="http://schemas.microsoft.com/office/drawing/2014/main" id="{4B47119C-7F77-4CA9-948E-F2DE77CDD1F2}"/>
              </a:ext>
            </a:extLst>
          </p:cNvPr>
          <p:cNvSpPr>
            <a:spLocks noGrp="1"/>
          </p:cNvSpPr>
          <p:nvPr/>
        </p:nvSpPr>
        <p:spPr>
          <a:xfrm>
            <a:off x="609600" y="8220075"/>
            <a:ext cx="2667000" cy="219075"/>
          </a:xfrm>
          <a:prstGeom prst="rect">
            <a:avLst/>
          </a:prstGeom>
          <a:noFill/>
          <a:ln w="0">
            <a:noFill/>
            <a:prstDash val="solid"/>
          </a:ln>
        </p:spPr>
        <p:txBody>
          <a:bodyPr lIns="0" tIns="0" rIns="0" bIns="0" anchor="t">
            <a:noAutofit/>
          </a:bodyPr>
          <a:lstStyle>
            <a:defPPr>
              <a:defRPr sz="1050" b="1">
                <a:solidFill>
                  <a:srgbClr val="B8CCDD"/>
                </a:solidFill>
                <a:latin typeface="Arial"/>
                <a:ea typeface="Arial"/>
                <a:cs typeface="Arial"/>
              </a:defRPr>
            </a:defPPr>
          </a:lstStyle>
          <a:p>
            <a:pPr>
              <a:defRPr sz="1050" b="1">
                <a:solidFill>
                  <a:srgbClr val="B8CCDD"/>
                </a:solidFill>
                <a:latin typeface="Arial"/>
                <a:ea typeface="Arial"/>
                <a:cs typeface="Arial"/>
              </a:defRPr>
            </a:pPr>
            <a:endParaRPr/>
          </a:p>
        </p:txBody>
      </p:sp>
      <p:sp>
        <p:nvSpPr>
          <p:cNvPr id="30" name="composition-39">
            <a:extLst>
              <a:ext uri="{FF2B5EF4-FFF2-40B4-BE49-F238E27FC236}">
                <a16:creationId xmlns:a16="http://schemas.microsoft.com/office/drawing/2014/main" id="{E14C71C6-86DD-40F6-8AFA-F3159941036B}"/>
              </a:ext>
            </a:extLst>
          </p:cNvPr>
          <p:cNvSpPr>
            <a:spLocks noGrp="1"/>
          </p:cNvSpPr>
          <p:nvPr/>
        </p:nvSpPr>
        <p:spPr>
          <a:xfrm>
            <a:off x="4686300" y="8039100"/>
            <a:ext cx="6896100" cy="9525"/>
          </a:xfrm>
          <a:prstGeom prst="rect">
            <a:avLst/>
          </a:prstGeom>
          <a:solidFill>
            <a:srgbClr val="D9E2EB"/>
          </a:solidFill>
          <a:ln w="0">
            <a:noFill/>
            <a:prstDash val="solid"/>
          </a:ln>
        </p:spPr>
      </p:sp>
      <p:sp>
        <p:nvSpPr>
          <p:cNvPr id="31" name="text-40">
            <a:extLst>
              <a:ext uri="{FF2B5EF4-FFF2-40B4-BE49-F238E27FC236}">
                <a16:creationId xmlns:a16="http://schemas.microsoft.com/office/drawing/2014/main" id="{72F222A5-C4BA-407C-85F6-85A450644F87}"/>
              </a:ext>
            </a:extLst>
          </p:cNvPr>
          <p:cNvSpPr>
            <a:spLocks noGrp="1"/>
          </p:cNvSpPr>
          <p:nvPr/>
        </p:nvSpPr>
        <p:spPr>
          <a:xfrm>
            <a:off x="11258550" y="8162925"/>
            <a:ext cx="323850" cy="266700"/>
          </a:xfrm>
          <a:prstGeom prst="rect">
            <a:avLst/>
          </a:prstGeom>
          <a:noFill/>
          <a:ln w="0">
            <a:noFill/>
            <a:prstDash val="solid"/>
          </a:ln>
        </p:spPr>
        <p:txBody>
          <a:bodyPr lIns="0" tIns="0" rIns="0" bIns="0" anchor="t">
            <a:noAutofit/>
          </a:bodyPr>
          <a:lstStyle>
            <a:defPPr>
              <a:defRPr sz="1500" b="1">
                <a:solidFill>
                  <a:srgbClr val="0067DA"/>
                </a:solidFill>
                <a:latin typeface="Arial"/>
                <a:ea typeface="Arial"/>
                <a:cs typeface="Arial"/>
              </a:defRPr>
            </a:defPPr>
          </a:lstStyle>
          <a:p>
            <a:pPr>
              <a:defRPr sz="1500" b="1">
                <a:solidFill>
                  <a:srgbClr val="0067DA"/>
                </a:solidFill>
                <a:latin typeface="Arial"/>
                <a:ea typeface="Arial"/>
                <a:cs typeface="Arial"/>
              </a:defRPr>
            </a:pPr>
            <a:r>
              <a:rPr sz="1500" b="1">
                <a:solidFill>
                  <a:srgbClr val="0067DA"/>
                </a:solidFill>
                <a:latin typeface="Arial"/>
                <a:ea typeface="Arial"/>
                <a:cs typeface="Arial"/>
              </a:rPr>
              <a:t>02</a:t>
            </a:r>
          </a:p>
        </p:txBody>
      </p:sp>
      <p:pic>
        <p:nvPicPr>
          <p:cNvPr id="32" name="Imagen 31">
            <a:extLst>
              <a:ext uri="{FF2B5EF4-FFF2-40B4-BE49-F238E27FC236}">
                <a16:creationId xmlns:a16="http://schemas.microsoft.com/office/drawing/2014/main" id="{9B0EFA86-A3AF-4074-82DE-4DE929C72DD8}"/>
              </a:ext>
            </a:extLst>
          </p:cNvPr>
          <p:cNvPicPr>
            <a:picLocks noChangeAspect="1"/>
          </p:cNvPicPr>
          <p:nvPr/>
        </p:nvPicPr>
        <p:blipFill>
          <a:blip r:embed="rId3"/>
          <a:stretch/>
        </p:blipFill>
        <p:spPr>
          <a:xfrm>
            <a:off x="1209675" y="7878368"/>
            <a:ext cx="1133420" cy="511963"/>
          </a:xfrm>
          <a:prstGeom prst="rect">
            <a:avLst/>
          </a:prstGeom>
        </p:spPr>
      </p:pic>
    </p:spTree>
    <p:extLst>
      <p:ext uri="{BB962C8B-B14F-4D97-AF65-F5344CB8AC3E}">
        <p14:creationId xmlns:p14="http://schemas.microsoft.com/office/powerpoint/2010/main" val="1802741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41">
            <a:extLst>
              <a:ext uri="{FF2B5EF4-FFF2-40B4-BE49-F238E27FC236}">
                <a16:creationId xmlns:a16="http://schemas.microsoft.com/office/drawing/2014/main" id="{195FB4B4-4778-46AB-A2AA-18A500DD40EE}"/>
              </a:ext>
            </a:extLst>
          </p:cNvPr>
          <p:cNvSpPr>
            <a:spLocks noGrp="1"/>
          </p:cNvSpPr>
          <p:nvPr/>
        </p:nvSpPr>
        <p:spPr>
          <a:xfrm>
            <a:off x="609600" y="514350"/>
            <a:ext cx="10477500" cy="238125"/>
          </a:xfrm>
          <a:prstGeom prst="rect">
            <a:avLst/>
          </a:prstGeom>
          <a:noFill/>
          <a:ln w="0">
            <a:noFill/>
            <a:prstDash val="solid"/>
          </a:ln>
        </p:spPr>
        <p:txBody>
          <a:bodyPr lIns="0" tIns="0" rIns="0" bIns="0" anchor="t">
            <a:noAutofit/>
          </a:bodyPr>
          <a:lstStyle>
            <a:defPPr>
              <a:defRPr sz="1200" b="1">
                <a:solidFill>
                  <a:srgbClr val="0067DA"/>
                </a:solidFill>
                <a:latin typeface="Arial"/>
                <a:ea typeface="Arial"/>
                <a:cs typeface="Arial"/>
              </a:defRPr>
            </a:defPPr>
          </a:lstStyle>
          <a:p>
            <a:pPr>
              <a:defRPr sz="1200" b="1">
                <a:solidFill>
                  <a:srgbClr val="0067DA"/>
                </a:solidFill>
                <a:latin typeface="Arial"/>
                <a:ea typeface="Arial"/>
                <a:cs typeface="Arial"/>
              </a:defRPr>
            </a:pPr>
            <a:r>
              <a:rPr sz="1200" b="1">
                <a:solidFill>
                  <a:srgbClr val="0067DA"/>
                </a:solidFill>
                <a:latin typeface="Arial"/>
                <a:ea typeface="Arial"/>
                <a:cs typeface="Arial"/>
              </a:rPr>
              <a:t>INGENIERÍA Y MONTAJES ELÉCTRICOS</a:t>
            </a:r>
          </a:p>
        </p:txBody>
      </p:sp>
      <p:sp>
        <p:nvSpPr>
          <p:cNvPr id="2" name="text-42">
            <a:extLst>
              <a:ext uri="{FF2B5EF4-FFF2-40B4-BE49-F238E27FC236}">
                <a16:creationId xmlns:a16="http://schemas.microsoft.com/office/drawing/2014/main" id="{8F32EEF9-91AD-44A4-ABFF-EA09FB39744E}"/>
              </a:ext>
            </a:extLst>
          </p:cNvPr>
          <p:cNvSpPr>
            <a:spLocks noGrp="1"/>
          </p:cNvSpPr>
          <p:nvPr/>
        </p:nvSpPr>
        <p:spPr>
          <a:xfrm>
            <a:off x="609600" y="1066800"/>
            <a:ext cx="10763250" cy="1295400"/>
          </a:xfrm>
          <a:prstGeom prst="rect">
            <a:avLst/>
          </a:prstGeom>
          <a:noFill/>
          <a:ln w="0">
            <a:noFill/>
            <a:prstDash val="solid"/>
          </a:ln>
        </p:spPr>
        <p:txBody>
          <a:bodyPr lIns="0" tIns="0" rIns="0" bIns="0" anchor="t">
            <a:noAutofit/>
          </a:bodyPr>
          <a:lstStyle>
            <a:defPPr>
              <a:defRPr sz="3975" b="1">
                <a:solidFill>
                  <a:srgbClr val="112B45"/>
                </a:solidFill>
                <a:latin typeface="Arial"/>
                <a:ea typeface="Arial"/>
                <a:cs typeface="Arial"/>
              </a:defRPr>
            </a:defPPr>
          </a:lstStyle>
          <a:p>
            <a:pPr>
              <a:defRPr sz="3975" b="1">
                <a:solidFill>
                  <a:srgbClr val="112B45"/>
                </a:solidFill>
                <a:latin typeface="Arial"/>
                <a:ea typeface="Arial"/>
                <a:cs typeface="Arial"/>
              </a:defRPr>
            </a:pPr>
            <a:r>
              <a:rPr sz="3975" b="1">
                <a:solidFill>
                  <a:srgbClr val="112B45"/>
                </a:solidFill>
                <a:latin typeface="Arial"/>
                <a:ea typeface="Arial"/>
                <a:cs typeface="Arial"/>
              </a:rPr>
              <a:t>La capacidad eléctrica</a:t>
            </a:r>
          </a:p>
          <a:p>
            <a:pPr>
              <a:defRPr sz="3975" b="1">
                <a:solidFill>
                  <a:srgbClr val="112B45"/>
                </a:solidFill>
                <a:latin typeface="Arial"/>
                <a:ea typeface="Arial"/>
                <a:cs typeface="Arial"/>
              </a:defRPr>
            </a:pPr>
            <a:r>
              <a:rPr sz="3975" b="1">
                <a:solidFill>
                  <a:srgbClr val="112B45"/>
                </a:solidFill>
                <a:latin typeface="Arial"/>
                <a:ea typeface="Arial"/>
                <a:cs typeface="Arial"/>
              </a:rPr>
              <a:t>que su proyecto necesita</a:t>
            </a:r>
          </a:p>
        </p:txBody>
      </p:sp>
      <p:pic>
        <p:nvPicPr>
          <p:cNvPr id="3" name="Imagen 2">
            <a:extLst>
              <a:ext uri="{FF2B5EF4-FFF2-40B4-BE49-F238E27FC236}">
                <a16:creationId xmlns:a16="http://schemas.microsoft.com/office/drawing/2014/main" id="{119907B8-1F60-46D3-A6E4-419B0136CD86}"/>
              </a:ext>
            </a:extLst>
          </p:cNvPr>
          <p:cNvPicPr>
            <a:picLocks noChangeAspect="1"/>
          </p:cNvPicPr>
          <p:nvPr/>
        </p:nvPicPr>
        <p:blipFill>
          <a:blip r:embed="rId3"/>
          <a:stretch/>
        </p:blipFill>
        <p:spPr>
          <a:xfrm>
            <a:off x="952500" y="2524125"/>
            <a:ext cx="5286375" cy="5286375"/>
          </a:xfrm>
          <a:prstGeom prst="rect">
            <a:avLst/>
          </a:prstGeom>
        </p:spPr>
      </p:pic>
      <p:sp>
        <p:nvSpPr>
          <p:cNvPr id="4" name="text-43">
            <a:extLst>
              <a:ext uri="{FF2B5EF4-FFF2-40B4-BE49-F238E27FC236}">
                <a16:creationId xmlns:a16="http://schemas.microsoft.com/office/drawing/2014/main" id="{D9715F50-164F-4FCA-B33B-5E9D064F17D6}"/>
              </a:ext>
            </a:extLst>
          </p:cNvPr>
          <p:cNvSpPr>
            <a:spLocks noGrp="1"/>
          </p:cNvSpPr>
          <p:nvPr/>
        </p:nvSpPr>
        <p:spPr>
          <a:xfrm>
            <a:off x="7505700" y="2800350"/>
            <a:ext cx="4076700" cy="409575"/>
          </a:xfrm>
          <a:prstGeom prst="rect">
            <a:avLst/>
          </a:prstGeom>
          <a:noFill/>
          <a:ln w="0">
            <a:noFill/>
            <a:prstDash val="solid"/>
          </a:ln>
        </p:spPr>
        <p:txBody>
          <a:bodyPr lIns="0" tIns="0" rIns="0" bIns="0" anchor="t">
            <a:noAutofit/>
          </a:bodyPr>
          <a:lstStyle>
            <a:defPPr>
              <a:defRPr sz="2175" b="1">
                <a:solidFill>
                  <a:srgbClr val="112B45"/>
                </a:solidFill>
                <a:latin typeface="Arial"/>
                <a:ea typeface="Arial"/>
                <a:cs typeface="Arial"/>
              </a:defRPr>
            </a:defPPr>
          </a:lstStyle>
          <a:p>
            <a:pPr>
              <a:defRPr sz="2175" b="1">
                <a:solidFill>
                  <a:srgbClr val="112B45"/>
                </a:solidFill>
                <a:latin typeface="Arial"/>
                <a:ea typeface="Arial"/>
                <a:cs typeface="Arial"/>
              </a:defRPr>
            </a:pPr>
            <a:r>
              <a:rPr sz="2175" b="1">
                <a:solidFill>
                  <a:srgbClr val="112B45"/>
                </a:solidFill>
                <a:latin typeface="Arial"/>
                <a:ea typeface="Arial"/>
                <a:cs typeface="Arial"/>
              </a:rPr>
              <a:t>Planificación desde el inicio</a:t>
            </a:r>
          </a:p>
        </p:txBody>
      </p:sp>
      <p:sp>
        <p:nvSpPr>
          <p:cNvPr id="5" name="text-44">
            <a:extLst>
              <a:ext uri="{FF2B5EF4-FFF2-40B4-BE49-F238E27FC236}">
                <a16:creationId xmlns:a16="http://schemas.microsoft.com/office/drawing/2014/main" id="{56BF315C-2CA5-4585-80B8-4D044262719F}"/>
              </a:ext>
            </a:extLst>
          </p:cNvPr>
          <p:cNvSpPr>
            <a:spLocks noGrp="1"/>
          </p:cNvSpPr>
          <p:nvPr/>
        </p:nvSpPr>
        <p:spPr>
          <a:xfrm>
            <a:off x="7505700" y="3295650"/>
            <a:ext cx="4076700" cy="1028700"/>
          </a:xfrm>
          <a:prstGeom prst="rect">
            <a:avLst/>
          </a:prstGeom>
          <a:noFill/>
          <a:ln w="0">
            <a:noFill/>
            <a:prstDash val="solid"/>
          </a:ln>
        </p:spPr>
        <p:txBody>
          <a:bodyPr lIns="0" tIns="0" rIns="0" bIns="0" anchor="t">
            <a:noAutofit/>
          </a:bodyPr>
          <a:lstStyle>
            <a:defPPr>
              <a:defRPr sz="1875" b="0">
                <a:solidFill>
                  <a:srgbClr val="53667A"/>
                </a:solidFill>
                <a:latin typeface="Arial"/>
                <a:ea typeface="Arial"/>
                <a:cs typeface="Arial"/>
              </a:defRPr>
            </a:defPPr>
          </a:lstStyle>
          <a:p>
            <a:pPr>
              <a:defRPr sz="1875" b="0">
                <a:solidFill>
                  <a:srgbClr val="53667A"/>
                </a:solidFill>
                <a:latin typeface="Arial"/>
                <a:ea typeface="Arial"/>
                <a:cs typeface="Arial"/>
              </a:defRPr>
            </a:pPr>
            <a:r>
              <a:rPr sz="1875" b="0">
                <a:solidFill>
                  <a:srgbClr val="53667A"/>
                </a:solidFill>
                <a:latin typeface="Arial"/>
                <a:ea typeface="Arial"/>
                <a:cs typeface="Arial"/>
              </a:rPr>
              <a:t>Relevamos la demanda y prevemos</a:t>
            </a:r>
          </a:p>
          <a:p>
            <a:pPr>
              <a:defRPr sz="1875" b="0">
                <a:solidFill>
                  <a:srgbClr val="53667A"/>
                </a:solidFill>
                <a:latin typeface="Arial"/>
                <a:ea typeface="Arial"/>
                <a:cs typeface="Arial"/>
              </a:defRPr>
            </a:pPr>
            <a:r>
              <a:rPr sz="1875" b="0">
                <a:solidFill>
                  <a:srgbClr val="53667A"/>
                </a:solidFill>
                <a:latin typeface="Arial"/>
                <a:ea typeface="Arial"/>
                <a:cs typeface="Arial"/>
              </a:rPr>
              <a:t>la incorporación de equipos,</a:t>
            </a:r>
          </a:p>
          <a:p>
            <a:pPr>
              <a:defRPr sz="1875" b="0">
                <a:solidFill>
                  <a:srgbClr val="53667A"/>
                </a:solidFill>
                <a:latin typeface="Arial"/>
                <a:ea typeface="Arial"/>
                <a:cs typeface="Arial"/>
              </a:defRPr>
            </a:pPr>
            <a:r>
              <a:rPr sz="1875" b="0">
                <a:solidFill>
                  <a:srgbClr val="53667A"/>
                </a:solidFill>
                <a:latin typeface="Arial"/>
                <a:ea typeface="Arial"/>
                <a:cs typeface="Arial"/>
              </a:rPr>
              <a:t>sectores y futuras ampliaciones.</a:t>
            </a:r>
          </a:p>
        </p:txBody>
      </p:sp>
      <p:sp>
        <p:nvSpPr>
          <p:cNvPr id="6" name="composition-45">
            <a:extLst>
              <a:ext uri="{FF2B5EF4-FFF2-40B4-BE49-F238E27FC236}">
                <a16:creationId xmlns:a16="http://schemas.microsoft.com/office/drawing/2014/main" id="{F2F5A717-1160-42BE-B060-43A3810D7795}"/>
              </a:ext>
            </a:extLst>
          </p:cNvPr>
          <p:cNvSpPr>
            <a:spLocks noGrp="1"/>
          </p:cNvSpPr>
          <p:nvPr/>
        </p:nvSpPr>
        <p:spPr>
          <a:xfrm>
            <a:off x="7505700" y="4533900"/>
            <a:ext cx="4076700" cy="9525"/>
          </a:xfrm>
          <a:prstGeom prst="rect">
            <a:avLst/>
          </a:prstGeom>
          <a:solidFill>
            <a:srgbClr val="D9E2EB"/>
          </a:solidFill>
          <a:ln w="0">
            <a:noFill/>
            <a:prstDash val="solid"/>
          </a:ln>
        </p:spPr>
      </p:sp>
      <p:sp>
        <p:nvSpPr>
          <p:cNvPr id="7" name="text-46">
            <a:extLst>
              <a:ext uri="{FF2B5EF4-FFF2-40B4-BE49-F238E27FC236}">
                <a16:creationId xmlns:a16="http://schemas.microsoft.com/office/drawing/2014/main" id="{73CEE343-1699-4A0F-A6C9-B3210589D1CC}"/>
              </a:ext>
            </a:extLst>
          </p:cNvPr>
          <p:cNvSpPr>
            <a:spLocks noGrp="1"/>
          </p:cNvSpPr>
          <p:nvPr/>
        </p:nvSpPr>
        <p:spPr>
          <a:xfrm>
            <a:off x="7505700" y="4848225"/>
            <a:ext cx="4076700" cy="409575"/>
          </a:xfrm>
          <a:prstGeom prst="rect">
            <a:avLst/>
          </a:prstGeom>
          <a:noFill/>
          <a:ln w="0">
            <a:noFill/>
            <a:prstDash val="solid"/>
          </a:ln>
        </p:spPr>
        <p:txBody>
          <a:bodyPr lIns="0" tIns="0" rIns="0" bIns="0" anchor="t">
            <a:noAutofit/>
          </a:bodyPr>
          <a:lstStyle>
            <a:defPPr>
              <a:defRPr sz="2175" b="1">
                <a:solidFill>
                  <a:srgbClr val="112B45"/>
                </a:solidFill>
                <a:latin typeface="Arial"/>
                <a:ea typeface="Arial"/>
                <a:cs typeface="Arial"/>
              </a:defRPr>
            </a:defPPr>
          </a:lstStyle>
          <a:p>
            <a:pPr>
              <a:defRPr sz="2175" b="1">
                <a:solidFill>
                  <a:srgbClr val="112B45"/>
                </a:solidFill>
                <a:latin typeface="Arial"/>
                <a:ea typeface="Arial"/>
                <a:cs typeface="Arial"/>
              </a:defRPr>
            </a:pPr>
            <a:r>
              <a:rPr sz="2175" b="1">
                <a:solidFill>
                  <a:srgbClr val="112B45"/>
                </a:solidFill>
                <a:latin typeface="Arial"/>
                <a:ea typeface="Arial"/>
                <a:cs typeface="Arial"/>
              </a:rPr>
              <a:t>Montajes integrados</a:t>
            </a:r>
          </a:p>
        </p:txBody>
      </p:sp>
      <p:sp>
        <p:nvSpPr>
          <p:cNvPr id="8" name="text-47">
            <a:extLst>
              <a:ext uri="{FF2B5EF4-FFF2-40B4-BE49-F238E27FC236}">
                <a16:creationId xmlns:a16="http://schemas.microsoft.com/office/drawing/2014/main" id="{AF9142DE-9FAE-435F-A7DD-8CC021912388}"/>
              </a:ext>
            </a:extLst>
          </p:cNvPr>
          <p:cNvSpPr>
            <a:spLocks noGrp="1"/>
          </p:cNvSpPr>
          <p:nvPr/>
        </p:nvSpPr>
        <p:spPr>
          <a:xfrm>
            <a:off x="7505700" y="5343525"/>
            <a:ext cx="4076700" cy="1028700"/>
          </a:xfrm>
          <a:prstGeom prst="rect">
            <a:avLst/>
          </a:prstGeom>
          <a:noFill/>
          <a:ln w="0">
            <a:noFill/>
            <a:prstDash val="solid"/>
          </a:ln>
        </p:spPr>
        <p:txBody>
          <a:bodyPr lIns="0" tIns="0" rIns="0" bIns="0" anchor="t">
            <a:noAutofit/>
          </a:bodyPr>
          <a:lstStyle>
            <a:defPPr>
              <a:defRPr sz="1875" b="0">
                <a:solidFill>
                  <a:srgbClr val="53667A"/>
                </a:solidFill>
                <a:latin typeface="Arial"/>
                <a:ea typeface="Arial"/>
                <a:cs typeface="Arial"/>
              </a:defRPr>
            </a:defPPr>
          </a:lstStyle>
          <a:p>
            <a:pPr>
              <a:defRPr sz="1875" b="0">
                <a:solidFill>
                  <a:srgbClr val="53667A"/>
                </a:solidFill>
                <a:latin typeface="Arial"/>
                <a:ea typeface="Arial"/>
                <a:cs typeface="Arial"/>
              </a:defRPr>
            </a:pPr>
            <a:r>
              <a:rPr sz="1875" b="0">
                <a:solidFill>
                  <a:srgbClr val="53667A"/>
                </a:solidFill>
                <a:latin typeface="Arial"/>
                <a:ea typeface="Arial"/>
                <a:cs typeface="Arial"/>
              </a:rPr>
              <a:t>Tableros y distribución. Protecciones,</a:t>
            </a:r>
          </a:p>
          <a:p>
            <a:pPr>
              <a:defRPr sz="1875" b="0">
                <a:solidFill>
                  <a:srgbClr val="53667A"/>
                </a:solidFill>
                <a:latin typeface="Arial"/>
                <a:ea typeface="Arial"/>
                <a:cs typeface="Arial"/>
              </a:defRPr>
            </a:pPr>
            <a:r>
              <a:rPr sz="1875" b="0">
                <a:solidFill>
                  <a:srgbClr val="53667A"/>
                </a:solidFill>
                <a:latin typeface="Arial"/>
                <a:ea typeface="Arial"/>
                <a:cs typeface="Arial"/>
              </a:rPr>
              <a:t>puesta a tierra e iluminación.</a:t>
            </a:r>
          </a:p>
          <a:p>
            <a:pPr>
              <a:defRPr sz="1875" b="0">
                <a:solidFill>
                  <a:srgbClr val="53667A"/>
                </a:solidFill>
                <a:latin typeface="Arial"/>
                <a:ea typeface="Arial"/>
                <a:cs typeface="Arial"/>
              </a:defRPr>
            </a:pPr>
            <a:r>
              <a:rPr sz="1875" b="0">
                <a:solidFill>
                  <a:srgbClr val="53667A"/>
                </a:solidFill>
                <a:latin typeface="Arial"/>
                <a:ea typeface="Arial"/>
                <a:cs typeface="Arial"/>
              </a:rPr>
              <a:t>Instalaciones comerciales e industriales.</a:t>
            </a:r>
          </a:p>
        </p:txBody>
      </p:sp>
      <p:sp>
        <p:nvSpPr>
          <p:cNvPr id="9" name="composition-48">
            <a:extLst>
              <a:ext uri="{FF2B5EF4-FFF2-40B4-BE49-F238E27FC236}">
                <a16:creationId xmlns:a16="http://schemas.microsoft.com/office/drawing/2014/main" id="{D525D26F-61B7-49F7-ADBC-F7C06A01D874}"/>
              </a:ext>
            </a:extLst>
          </p:cNvPr>
          <p:cNvSpPr>
            <a:spLocks noGrp="1"/>
          </p:cNvSpPr>
          <p:nvPr/>
        </p:nvSpPr>
        <p:spPr>
          <a:xfrm>
            <a:off x="7505700" y="6800850"/>
            <a:ext cx="4076700" cy="866775"/>
          </a:xfrm>
          <a:prstGeom prst="rect">
            <a:avLst/>
          </a:prstGeom>
          <a:solidFill>
            <a:srgbClr val="0067DA"/>
          </a:solidFill>
          <a:ln w="0">
            <a:noFill/>
            <a:prstDash val="solid"/>
          </a:ln>
        </p:spPr>
      </p:sp>
      <p:sp>
        <p:nvSpPr>
          <p:cNvPr id="10" name="text-49">
            <a:extLst>
              <a:ext uri="{FF2B5EF4-FFF2-40B4-BE49-F238E27FC236}">
                <a16:creationId xmlns:a16="http://schemas.microsoft.com/office/drawing/2014/main" id="{FECA4A1F-587C-4008-B4D1-29C648E895E7}"/>
              </a:ext>
            </a:extLst>
          </p:cNvPr>
          <p:cNvSpPr>
            <a:spLocks noGrp="1"/>
          </p:cNvSpPr>
          <p:nvPr/>
        </p:nvSpPr>
        <p:spPr>
          <a:xfrm>
            <a:off x="7715250" y="6981825"/>
            <a:ext cx="3657600" cy="609600"/>
          </a:xfrm>
          <a:prstGeom prst="rect">
            <a:avLst/>
          </a:prstGeom>
          <a:noFill/>
          <a:ln w="0">
            <a:noFill/>
            <a:prstDash val="solid"/>
          </a:ln>
        </p:spPr>
        <p:txBody>
          <a:bodyPr lIns="0" tIns="0" rIns="0" bIns="0" anchor="t">
            <a:noAutofit/>
          </a:bodyPr>
          <a:lstStyle>
            <a:defPPr>
              <a:defRPr sz="1800" b="1">
                <a:solidFill>
                  <a:srgbClr val="FFFFFF"/>
                </a:solidFill>
                <a:latin typeface="Arial"/>
                <a:ea typeface="Arial"/>
                <a:cs typeface="Arial"/>
              </a:defRPr>
            </a:defPPr>
          </a:lstStyle>
          <a:p>
            <a:pPr>
              <a:defRPr sz="1800" b="1">
                <a:solidFill>
                  <a:srgbClr val="FFFFFF"/>
                </a:solidFill>
                <a:latin typeface="Arial"/>
                <a:ea typeface="Arial"/>
                <a:cs typeface="Arial"/>
              </a:defRPr>
            </a:pPr>
            <a:r>
              <a:rPr sz="1800" b="1">
                <a:solidFill>
                  <a:srgbClr val="FFFFFF"/>
                </a:solidFill>
                <a:latin typeface="Arial"/>
                <a:ea typeface="Arial"/>
                <a:cs typeface="Arial"/>
              </a:rPr>
              <a:t>Ejecución por etapas según</a:t>
            </a:r>
          </a:p>
          <a:p>
            <a:pPr>
              <a:defRPr sz="1800" b="1">
                <a:solidFill>
                  <a:srgbClr val="FFFFFF"/>
                </a:solidFill>
                <a:latin typeface="Arial"/>
                <a:ea typeface="Arial"/>
                <a:cs typeface="Arial"/>
              </a:defRPr>
            </a:pPr>
            <a:r>
              <a:rPr sz="1800" b="1">
                <a:solidFill>
                  <a:srgbClr val="FFFFFF"/>
                </a:solidFill>
                <a:latin typeface="Arial"/>
                <a:ea typeface="Arial"/>
                <a:cs typeface="Arial"/>
              </a:rPr>
              <a:t>las necesidades de la obra.</a:t>
            </a:r>
          </a:p>
        </p:txBody>
      </p:sp>
      <p:sp>
        <p:nvSpPr>
          <p:cNvPr id="11" name="composition-50">
            <a:extLst>
              <a:ext uri="{FF2B5EF4-FFF2-40B4-BE49-F238E27FC236}">
                <a16:creationId xmlns:a16="http://schemas.microsoft.com/office/drawing/2014/main" id="{CF479596-FA42-4026-BD9D-3D62D9BC7B53}"/>
              </a:ext>
            </a:extLst>
          </p:cNvPr>
          <p:cNvSpPr>
            <a:spLocks noGrp="1"/>
          </p:cNvSpPr>
          <p:nvPr/>
        </p:nvSpPr>
        <p:spPr>
          <a:xfrm>
            <a:off x="609600" y="8039100"/>
            <a:ext cx="10972800" cy="9525"/>
          </a:xfrm>
          <a:prstGeom prst="rect">
            <a:avLst/>
          </a:prstGeom>
          <a:solidFill>
            <a:srgbClr val="D9E2EB"/>
          </a:solidFill>
          <a:ln w="0">
            <a:noFill/>
            <a:prstDash val="solid"/>
          </a:ln>
        </p:spPr>
      </p:sp>
      <p:sp>
        <p:nvSpPr>
          <p:cNvPr id="12" name="text-51">
            <a:extLst>
              <a:ext uri="{FF2B5EF4-FFF2-40B4-BE49-F238E27FC236}">
                <a16:creationId xmlns:a16="http://schemas.microsoft.com/office/drawing/2014/main" id="{1494911D-3D44-44AE-9428-7BBBDBA021CE}"/>
              </a:ext>
            </a:extLst>
          </p:cNvPr>
          <p:cNvSpPr>
            <a:spLocks noGrp="1"/>
          </p:cNvSpPr>
          <p:nvPr/>
        </p:nvSpPr>
        <p:spPr>
          <a:xfrm>
            <a:off x="609600" y="8201025"/>
            <a:ext cx="2095500" cy="219075"/>
          </a:xfrm>
          <a:prstGeom prst="rect">
            <a:avLst/>
          </a:prstGeom>
          <a:noFill/>
          <a:ln w="0">
            <a:noFill/>
            <a:prstDash val="solid"/>
          </a:ln>
        </p:spPr>
        <p:txBody>
          <a:bodyPr lIns="0" tIns="0" rIns="0" bIns="0" anchor="t">
            <a:noAutofit/>
          </a:bodyPr>
          <a:lstStyle>
            <a:defPPr>
              <a:defRPr sz="1050" b="1">
                <a:solidFill>
                  <a:srgbClr val="53667A"/>
                </a:solidFill>
                <a:latin typeface="Arial"/>
                <a:ea typeface="Arial"/>
                <a:cs typeface="Arial"/>
              </a:defRPr>
            </a:defPPr>
          </a:lstStyle>
          <a:p>
            <a:pPr>
              <a:defRPr sz="1050" b="1">
                <a:solidFill>
                  <a:srgbClr val="53667A"/>
                </a:solidFill>
                <a:latin typeface="Arial"/>
                <a:ea typeface="Arial"/>
                <a:cs typeface="Arial"/>
              </a:defRPr>
            </a:pPr>
            <a:endParaRPr/>
          </a:p>
        </p:txBody>
      </p:sp>
      <p:sp>
        <p:nvSpPr>
          <p:cNvPr id="13" name="text-52">
            <a:extLst>
              <a:ext uri="{FF2B5EF4-FFF2-40B4-BE49-F238E27FC236}">
                <a16:creationId xmlns:a16="http://schemas.microsoft.com/office/drawing/2014/main" id="{33E167B2-5F4D-4E85-A826-E261C8C0C23E}"/>
              </a:ext>
            </a:extLst>
          </p:cNvPr>
          <p:cNvSpPr>
            <a:spLocks noGrp="1"/>
          </p:cNvSpPr>
          <p:nvPr/>
        </p:nvSpPr>
        <p:spPr>
          <a:xfrm>
            <a:off x="7524750" y="8201025"/>
            <a:ext cx="3429000" cy="219075"/>
          </a:xfrm>
          <a:prstGeom prst="rect">
            <a:avLst/>
          </a:prstGeom>
          <a:noFill/>
          <a:ln w="0">
            <a:noFill/>
            <a:prstDash val="solid"/>
          </a:ln>
        </p:spPr>
        <p:txBody>
          <a:bodyPr lIns="0" tIns="0" rIns="0" bIns="0" anchor="t">
            <a:noAutofit/>
          </a:bodyPr>
          <a:lstStyle>
            <a:defPPr>
              <a:defRPr sz="975" b="0">
                <a:solidFill>
                  <a:srgbClr val="53667A"/>
                </a:solidFill>
                <a:latin typeface="Arial"/>
                <a:ea typeface="Arial"/>
                <a:cs typeface="Arial"/>
              </a:defRPr>
            </a:defPPr>
          </a:lstStyle>
          <a:p>
            <a:pPr>
              <a:defRPr sz="975" b="0">
                <a:solidFill>
                  <a:srgbClr val="53667A"/>
                </a:solidFill>
                <a:latin typeface="Arial"/>
                <a:ea typeface="Arial"/>
                <a:cs typeface="Arial"/>
              </a:defRPr>
            </a:pPr>
            <a:r>
              <a:rPr sz="975" b="0">
                <a:solidFill>
                  <a:srgbClr val="53667A"/>
                </a:solidFill>
                <a:latin typeface="Arial"/>
                <a:ea typeface="Arial"/>
                <a:cs typeface="Arial"/>
              </a:rPr>
              <a:t>Visualización conceptual de ingeniería</a:t>
            </a:r>
          </a:p>
        </p:txBody>
      </p:sp>
      <p:sp>
        <p:nvSpPr>
          <p:cNvPr id="14" name="text-53">
            <a:extLst>
              <a:ext uri="{FF2B5EF4-FFF2-40B4-BE49-F238E27FC236}">
                <a16:creationId xmlns:a16="http://schemas.microsoft.com/office/drawing/2014/main" id="{7648AB32-D89D-4B48-94B8-EE23124374AB}"/>
              </a:ext>
            </a:extLst>
          </p:cNvPr>
          <p:cNvSpPr>
            <a:spLocks noGrp="1"/>
          </p:cNvSpPr>
          <p:nvPr/>
        </p:nvSpPr>
        <p:spPr>
          <a:xfrm>
            <a:off x="11258550" y="8162925"/>
            <a:ext cx="323850" cy="266700"/>
          </a:xfrm>
          <a:prstGeom prst="rect">
            <a:avLst/>
          </a:prstGeom>
          <a:noFill/>
          <a:ln w="0">
            <a:noFill/>
            <a:prstDash val="solid"/>
          </a:ln>
        </p:spPr>
        <p:txBody>
          <a:bodyPr lIns="0" tIns="0" rIns="0" bIns="0" anchor="t">
            <a:noAutofit/>
          </a:bodyPr>
          <a:lstStyle>
            <a:defPPr>
              <a:defRPr sz="1500" b="1">
                <a:solidFill>
                  <a:srgbClr val="0067DA"/>
                </a:solidFill>
                <a:latin typeface="Arial"/>
                <a:ea typeface="Arial"/>
                <a:cs typeface="Arial"/>
              </a:defRPr>
            </a:defPPr>
          </a:lstStyle>
          <a:p>
            <a:pPr>
              <a:defRPr sz="1500" b="1">
                <a:solidFill>
                  <a:srgbClr val="0067DA"/>
                </a:solidFill>
                <a:latin typeface="Arial"/>
                <a:ea typeface="Arial"/>
                <a:cs typeface="Arial"/>
              </a:defRPr>
            </a:pPr>
            <a:r>
              <a:rPr sz="1500" b="1">
                <a:solidFill>
                  <a:srgbClr val="0067DA"/>
                </a:solidFill>
                <a:latin typeface="Arial"/>
                <a:ea typeface="Arial"/>
                <a:cs typeface="Arial"/>
              </a:rPr>
              <a:t>03</a:t>
            </a:r>
          </a:p>
        </p:txBody>
      </p:sp>
      <p:pic>
        <p:nvPicPr>
          <p:cNvPr id="15" name="Imagen 14">
            <a:extLst>
              <a:ext uri="{FF2B5EF4-FFF2-40B4-BE49-F238E27FC236}">
                <a16:creationId xmlns:a16="http://schemas.microsoft.com/office/drawing/2014/main" id="{84F2B02B-16BC-474E-9F07-65830D2153DF}"/>
              </a:ext>
            </a:extLst>
          </p:cNvPr>
          <p:cNvPicPr>
            <a:picLocks noChangeAspect="1"/>
          </p:cNvPicPr>
          <p:nvPr/>
        </p:nvPicPr>
        <p:blipFill>
          <a:blip r:embed="rId4"/>
          <a:stretch/>
        </p:blipFill>
        <p:spPr>
          <a:xfrm>
            <a:off x="609600" y="8111731"/>
            <a:ext cx="838200" cy="378613"/>
          </a:xfrm>
          <a:prstGeom prst="rect">
            <a:avLst/>
          </a:prstGeom>
        </p:spPr>
      </p:pic>
    </p:spTree>
    <p:extLst>
      <p:ext uri="{BB962C8B-B14F-4D97-AF65-F5344CB8AC3E}">
        <p14:creationId xmlns:p14="http://schemas.microsoft.com/office/powerpoint/2010/main" val="91724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text-54">
            <a:extLst>
              <a:ext uri="{FF2B5EF4-FFF2-40B4-BE49-F238E27FC236}">
                <a16:creationId xmlns:a16="http://schemas.microsoft.com/office/drawing/2014/main" id="{3A8476D3-FAC9-474D-8CF9-087404A7978C}"/>
              </a:ext>
            </a:extLst>
          </p:cNvPr>
          <p:cNvSpPr>
            <a:spLocks noGrp="1"/>
          </p:cNvSpPr>
          <p:nvPr/>
        </p:nvSpPr>
        <p:spPr>
          <a:xfrm>
            <a:off x="609600" y="514350"/>
            <a:ext cx="10477500" cy="238125"/>
          </a:xfrm>
          <a:prstGeom prst="rect">
            <a:avLst/>
          </a:prstGeom>
          <a:noFill/>
          <a:ln w="0">
            <a:noFill/>
            <a:prstDash val="solid"/>
          </a:ln>
        </p:spPr>
        <p:txBody>
          <a:bodyPr lIns="0" tIns="0" rIns="0" bIns="0" anchor="t">
            <a:noAutofit/>
          </a:bodyPr>
          <a:lstStyle>
            <a:defPPr>
              <a:defRPr sz="1200" b="1">
                <a:solidFill>
                  <a:srgbClr val="0067DA"/>
                </a:solidFill>
                <a:latin typeface="Arial"/>
                <a:ea typeface="Arial"/>
                <a:cs typeface="Arial"/>
              </a:defRPr>
            </a:defPPr>
          </a:lstStyle>
          <a:p>
            <a:pPr>
              <a:defRPr sz="1200" b="1">
                <a:solidFill>
                  <a:srgbClr val="0067DA"/>
                </a:solidFill>
                <a:latin typeface="Arial"/>
                <a:ea typeface="Arial"/>
                <a:cs typeface="Arial"/>
              </a:defRPr>
            </a:pPr>
            <a:r>
              <a:rPr sz="1200" b="1">
                <a:solidFill>
                  <a:srgbClr val="0067DA"/>
                </a:solidFill>
                <a:latin typeface="Arial"/>
                <a:ea typeface="Arial"/>
                <a:cs typeface="Arial"/>
              </a:rPr>
              <a:t>REDES, FIBRA ÓPTICA E INFRAESTRUCTURA TI</a:t>
            </a:r>
          </a:p>
        </p:txBody>
      </p:sp>
      <p:sp>
        <p:nvSpPr>
          <p:cNvPr id="2" name="text-55">
            <a:extLst>
              <a:ext uri="{FF2B5EF4-FFF2-40B4-BE49-F238E27FC236}">
                <a16:creationId xmlns:a16="http://schemas.microsoft.com/office/drawing/2014/main" id="{585EDE40-8D4B-4C4C-A3AA-F2B8E77CDDB7}"/>
              </a:ext>
            </a:extLst>
          </p:cNvPr>
          <p:cNvSpPr>
            <a:spLocks noGrp="1"/>
          </p:cNvSpPr>
          <p:nvPr/>
        </p:nvSpPr>
        <p:spPr>
          <a:xfrm>
            <a:off x="609600" y="1095375"/>
            <a:ext cx="6819900" cy="1247775"/>
          </a:xfrm>
          <a:prstGeom prst="rect">
            <a:avLst/>
          </a:prstGeom>
          <a:noFill/>
          <a:ln w="0">
            <a:noFill/>
            <a:prstDash val="solid"/>
          </a:ln>
        </p:spPr>
        <p:txBody>
          <a:bodyPr lIns="0" tIns="0" rIns="0" bIns="0" anchor="t">
            <a:noAutofit/>
          </a:bodyPr>
          <a:lstStyle>
            <a:defPPr>
              <a:defRPr sz="3900" b="1">
                <a:solidFill>
                  <a:srgbClr val="112B45"/>
                </a:solidFill>
                <a:latin typeface="Arial"/>
                <a:ea typeface="Arial"/>
                <a:cs typeface="Arial"/>
              </a:defRPr>
            </a:defPPr>
          </a:lstStyle>
          <a:p>
            <a:pPr>
              <a:defRPr sz="3900" b="1">
                <a:solidFill>
                  <a:srgbClr val="112B45"/>
                </a:solidFill>
                <a:latin typeface="Arial"/>
                <a:ea typeface="Arial"/>
                <a:cs typeface="Arial"/>
              </a:defRPr>
            </a:pPr>
            <a:r>
              <a:rPr sz="3900" b="1">
                <a:solidFill>
                  <a:srgbClr val="112B45"/>
                </a:solidFill>
                <a:latin typeface="Arial"/>
                <a:ea typeface="Arial"/>
                <a:cs typeface="Arial"/>
              </a:rPr>
              <a:t>Conectamos sectores.</a:t>
            </a:r>
          </a:p>
          <a:p>
            <a:pPr>
              <a:defRPr sz="3900" b="1">
                <a:solidFill>
                  <a:srgbClr val="112B45"/>
                </a:solidFill>
                <a:latin typeface="Arial"/>
                <a:ea typeface="Arial"/>
                <a:cs typeface="Arial"/>
              </a:defRPr>
            </a:pPr>
            <a:r>
              <a:rPr sz="3900" b="1">
                <a:solidFill>
                  <a:srgbClr val="112B45"/>
                </a:solidFill>
                <a:latin typeface="Arial"/>
                <a:ea typeface="Arial"/>
                <a:cs typeface="Arial"/>
              </a:rPr>
              <a:t>Planificamos capacidad.</a:t>
            </a:r>
          </a:p>
        </p:txBody>
      </p:sp>
      <p:pic>
        <p:nvPicPr>
          <p:cNvPr id="3" name="Imagen 2">
            <a:extLst>
              <a:ext uri="{FF2B5EF4-FFF2-40B4-BE49-F238E27FC236}">
                <a16:creationId xmlns:a16="http://schemas.microsoft.com/office/drawing/2014/main" id="{346910C4-D74B-415D-966B-2A5958122005}"/>
              </a:ext>
            </a:extLst>
          </p:cNvPr>
          <p:cNvPicPr>
            <a:picLocks noChangeAspect="1"/>
          </p:cNvPicPr>
          <p:nvPr/>
        </p:nvPicPr>
        <p:blipFill>
          <a:blip r:embed="rId3"/>
          <a:stretch/>
        </p:blipFill>
        <p:spPr>
          <a:xfrm>
            <a:off x="7137400" y="657225"/>
            <a:ext cx="4571999" cy="4746625"/>
          </a:xfrm>
          <a:prstGeom prst="rect">
            <a:avLst/>
          </a:prstGeom>
        </p:spPr>
      </p:pic>
      <p:sp>
        <p:nvSpPr>
          <p:cNvPr id="4" name="text-56">
            <a:extLst>
              <a:ext uri="{FF2B5EF4-FFF2-40B4-BE49-F238E27FC236}">
                <a16:creationId xmlns:a16="http://schemas.microsoft.com/office/drawing/2014/main" id="{E7B73ECB-31B9-4DCA-9B83-15C14921A4A2}"/>
              </a:ext>
            </a:extLst>
          </p:cNvPr>
          <p:cNvSpPr>
            <a:spLocks noGrp="1"/>
          </p:cNvSpPr>
          <p:nvPr/>
        </p:nvSpPr>
        <p:spPr>
          <a:xfrm>
            <a:off x="609600" y="2867025"/>
            <a:ext cx="6191250" cy="428625"/>
          </a:xfrm>
          <a:prstGeom prst="rect">
            <a:avLst/>
          </a:prstGeom>
          <a:noFill/>
          <a:ln w="0">
            <a:noFill/>
            <a:prstDash val="solid"/>
          </a:ln>
        </p:spPr>
        <p:txBody>
          <a:bodyPr lIns="0" tIns="0" rIns="0" bIns="0" anchor="t">
            <a:noAutofit/>
          </a:bodyPr>
          <a:lstStyle>
            <a:defPPr>
              <a:defRPr sz="2325" b="1">
                <a:solidFill>
                  <a:srgbClr val="112B45"/>
                </a:solidFill>
                <a:latin typeface="Arial"/>
                <a:ea typeface="Arial"/>
                <a:cs typeface="Arial"/>
              </a:defRPr>
            </a:defPPr>
          </a:lstStyle>
          <a:p>
            <a:pPr>
              <a:defRPr sz="2325" b="1">
                <a:solidFill>
                  <a:srgbClr val="112B45"/>
                </a:solidFill>
                <a:latin typeface="Arial"/>
                <a:ea typeface="Arial"/>
                <a:cs typeface="Arial"/>
              </a:defRPr>
            </a:pPr>
            <a:r>
              <a:rPr sz="2325" b="1">
                <a:solidFill>
                  <a:srgbClr val="112B45"/>
                </a:solidFill>
                <a:latin typeface="Arial"/>
                <a:ea typeface="Arial"/>
                <a:cs typeface="Arial"/>
              </a:rPr>
              <a:t>Redes y fibra óptica</a:t>
            </a:r>
          </a:p>
        </p:txBody>
      </p:sp>
      <p:sp>
        <p:nvSpPr>
          <p:cNvPr id="5" name="text-57">
            <a:extLst>
              <a:ext uri="{FF2B5EF4-FFF2-40B4-BE49-F238E27FC236}">
                <a16:creationId xmlns:a16="http://schemas.microsoft.com/office/drawing/2014/main" id="{A2BC258B-2D14-4D05-98B5-245B73C7C150}"/>
              </a:ext>
            </a:extLst>
          </p:cNvPr>
          <p:cNvSpPr>
            <a:spLocks noGrp="1"/>
          </p:cNvSpPr>
          <p:nvPr/>
        </p:nvSpPr>
        <p:spPr>
          <a:xfrm>
            <a:off x="609600" y="3438525"/>
            <a:ext cx="6419850" cy="1085850"/>
          </a:xfrm>
          <a:prstGeom prst="rect">
            <a:avLst/>
          </a:prstGeom>
          <a:noFill/>
          <a:ln w="0">
            <a:noFill/>
            <a:prstDash val="solid"/>
          </a:ln>
        </p:spPr>
        <p:txBody>
          <a:bodyPr lIns="0" tIns="0" rIns="0" bIns="0" anchor="t">
            <a:noAutofit/>
          </a:bodyPr>
          <a:lstStyle>
            <a:defPPr>
              <a:defRPr sz="1950" b="0">
                <a:solidFill>
                  <a:srgbClr val="53667A"/>
                </a:solidFill>
                <a:latin typeface="Arial"/>
                <a:ea typeface="Arial"/>
                <a:cs typeface="Arial"/>
              </a:defRPr>
            </a:defPPr>
          </a:lstStyle>
          <a:p>
            <a:pPr>
              <a:defRPr sz="1950" b="0">
                <a:solidFill>
                  <a:srgbClr val="53667A"/>
                </a:solidFill>
                <a:latin typeface="Arial"/>
                <a:ea typeface="Arial"/>
                <a:cs typeface="Arial"/>
              </a:defRPr>
            </a:pPr>
            <a:r>
              <a:rPr sz="1950" b="0">
                <a:solidFill>
                  <a:srgbClr val="53667A"/>
                </a:solidFill>
                <a:latin typeface="Arial"/>
                <a:ea typeface="Arial"/>
                <a:cs typeface="Arial"/>
              </a:rPr>
              <a:t>Diseño e implementación de redes cableadas y Wi-Fi.</a:t>
            </a:r>
          </a:p>
          <a:p>
            <a:pPr>
              <a:defRPr sz="1950" b="0">
                <a:solidFill>
                  <a:srgbClr val="53667A"/>
                </a:solidFill>
                <a:latin typeface="Arial"/>
                <a:ea typeface="Arial"/>
                <a:cs typeface="Arial"/>
              </a:defRPr>
            </a:pPr>
            <a:r>
              <a:rPr sz="1950" b="0">
                <a:solidFill>
                  <a:srgbClr val="53667A"/>
                </a:solidFill>
                <a:latin typeface="Arial"/>
                <a:ea typeface="Arial"/>
                <a:cs typeface="Arial"/>
              </a:rPr>
              <a:t>Fibra y enlaces para comunicar edificios, naves</a:t>
            </a:r>
          </a:p>
          <a:p>
            <a:pPr>
              <a:defRPr sz="1950" b="0">
                <a:solidFill>
                  <a:srgbClr val="53667A"/>
                </a:solidFill>
                <a:latin typeface="Arial"/>
                <a:ea typeface="Arial"/>
                <a:cs typeface="Arial"/>
              </a:defRPr>
            </a:pPr>
            <a:r>
              <a:rPr sz="1950" b="0">
                <a:solidFill>
                  <a:srgbClr val="53667A"/>
                </a:solidFill>
                <a:latin typeface="Arial"/>
                <a:ea typeface="Arial"/>
                <a:cs typeface="Arial"/>
              </a:rPr>
              <a:t>industriales, campos y puntos de operación.</a:t>
            </a:r>
          </a:p>
        </p:txBody>
      </p:sp>
      <p:sp>
        <p:nvSpPr>
          <p:cNvPr id="6" name="composition-58">
            <a:extLst>
              <a:ext uri="{FF2B5EF4-FFF2-40B4-BE49-F238E27FC236}">
                <a16:creationId xmlns:a16="http://schemas.microsoft.com/office/drawing/2014/main" id="{26147F90-9D94-4611-9748-8D74C9CE648C}"/>
              </a:ext>
            </a:extLst>
          </p:cNvPr>
          <p:cNvSpPr>
            <a:spLocks noGrp="1"/>
          </p:cNvSpPr>
          <p:nvPr/>
        </p:nvSpPr>
        <p:spPr>
          <a:xfrm>
            <a:off x="0" y="5391150"/>
            <a:ext cx="12192000" cy="2647950"/>
          </a:xfrm>
          <a:prstGeom prst="rect">
            <a:avLst/>
          </a:prstGeom>
          <a:solidFill>
            <a:srgbClr val="071D35"/>
          </a:solidFill>
          <a:ln w="0">
            <a:noFill/>
            <a:prstDash val="solid"/>
          </a:ln>
        </p:spPr>
      </p:sp>
      <p:sp>
        <p:nvSpPr>
          <p:cNvPr id="7" name="text-59">
            <a:extLst>
              <a:ext uri="{FF2B5EF4-FFF2-40B4-BE49-F238E27FC236}">
                <a16:creationId xmlns:a16="http://schemas.microsoft.com/office/drawing/2014/main" id="{181EE85E-12E2-4E52-B102-9479FF6D9939}"/>
              </a:ext>
            </a:extLst>
          </p:cNvPr>
          <p:cNvSpPr>
            <a:spLocks noGrp="1"/>
          </p:cNvSpPr>
          <p:nvPr/>
        </p:nvSpPr>
        <p:spPr>
          <a:xfrm>
            <a:off x="609600" y="5705475"/>
            <a:ext cx="10477500" cy="238125"/>
          </a:xfrm>
          <a:prstGeom prst="rect">
            <a:avLst/>
          </a:prstGeom>
          <a:noFill/>
          <a:ln w="0">
            <a:noFill/>
            <a:prstDash val="solid"/>
          </a:ln>
        </p:spPr>
        <p:txBody>
          <a:bodyPr lIns="0" tIns="0" rIns="0" bIns="0" anchor="t">
            <a:noAutofit/>
          </a:bodyPr>
          <a:lstStyle>
            <a:defPPr>
              <a:defRPr sz="1200" b="1">
                <a:solidFill>
                  <a:srgbClr val="86BEFF"/>
                </a:solidFill>
                <a:latin typeface="Arial"/>
                <a:ea typeface="Arial"/>
                <a:cs typeface="Arial"/>
              </a:defRPr>
            </a:defPPr>
          </a:lstStyle>
          <a:p>
            <a:pPr>
              <a:defRPr sz="1200" b="1">
                <a:solidFill>
                  <a:srgbClr val="86BEFF"/>
                </a:solidFill>
                <a:latin typeface="Arial"/>
                <a:ea typeface="Arial"/>
                <a:cs typeface="Arial"/>
              </a:defRPr>
            </a:pPr>
            <a:r>
              <a:rPr sz="1200" b="1">
                <a:solidFill>
                  <a:srgbClr val="86BEFF"/>
                </a:solidFill>
                <a:latin typeface="Arial"/>
                <a:ea typeface="Arial"/>
                <a:cs typeface="Arial"/>
              </a:rPr>
              <a:t>INFRAESTRUCTURA TI</a:t>
            </a:r>
          </a:p>
        </p:txBody>
      </p:sp>
      <p:sp>
        <p:nvSpPr>
          <p:cNvPr id="8" name="text-60">
            <a:extLst>
              <a:ext uri="{FF2B5EF4-FFF2-40B4-BE49-F238E27FC236}">
                <a16:creationId xmlns:a16="http://schemas.microsoft.com/office/drawing/2014/main" id="{CB90B69E-40A8-4BD5-887A-5470C0DB3DA6}"/>
              </a:ext>
            </a:extLst>
          </p:cNvPr>
          <p:cNvSpPr>
            <a:spLocks noGrp="1"/>
          </p:cNvSpPr>
          <p:nvPr/>
        </p:nvSpPr>
        <p:spPr>
          <a:xfrm>
            <a:off x="609600" y="6076950"/>
            <a:ext cx="10972800" cy="485775"/>
          </a:xfrm>
          <a:prstGeom prst="rect">
            <a:avLst/>
          </a:prstGeom>
          <a:noFill/>
          <a:ln w="0">
            <a:noFill/>
            <a:prstDash val="solid"/>
          </a:ln>
        </p:spPr>
        <p:txBody>
          <a:bodyPr lIns="0" tIns="0" rIns="0" bIns="0" anchor="t">
            <a:noAutofit/>
          </a:bodyPr>
          <a:lstStyle>
            <a:defPPr>
              <a:defRPr sz="2775" b="1">
                <a:solidFill>
                  <a:srgbClr val="FFFFFF"/>
                </a:solidFill>
                <a:latin typeface="Arial"/>
                <a:ea typeface="Arial"/>
                <a:cs typeface="Arial"/>
              </a:defRPr>
            </a:defPPr>
          </a:lstStyle>
          <a:p>
            <a:pPr>
              <a:defRPr sz="2775" b="1">
                <a:solidFill>
                  <a:srgbClr val="FFFFFF"/>
                </a:solidFill>
                <a:latin typeface="Arial"/>
                <a:ea typeface="Arial"/>
                <a:cs typeface="Arial"/>
              </a:defRPr>
            </a:pPr>
            <a:r>
              <a:rPr sz="2775" b="1">
                <a:solidFill>
                  <a:srgbClr val="FFFFFF"/>
                </a:solidFill>
                <a:latin typeface="Arial"/>
                <a:ea typeface="Arial"/>
                <a:cs typeface="Arial"/>
              </a:rPr>
              <a:t>Tecnología dimensionada para su operación</a:t>
            </a:r>
          </a:p>
        </p:txBody>
      </p:sp>
      <p:sp>
        <p:nvSpPr>
          <p:cNvPr id="9" name="text-61">
            <a:extLst>
              <a:ext uri="{FF2B5EF4-FFF2-40B4-BE49-F238E27FC236}">
                <a16:creationId xmlns:a16="http://schemas.microsoft.com/office/drawing/2014/main" id="{244E2404-AB29-4FD5-9F29-047C81BACBEA}"/>
              </a:ext>
            </a:extLst>
          </p:cNvPr>
          <p:cNvSpPr>
            <a:spLocks noGrp="1"/>
          </p:cNvSpPr>
          <p:nvPr/>
        </p:nvSpPr>
        <p:spPr>
          <a:xfrm>
            <a:off x="609600" y="6838950"/>
            <a:ext cx="3467100" cy="381000"/>
          </a:xfrm>
          <a:prstGeom prst="rect">
            <a:avLst/>
          </a:prstGeom>
          <a:noFill/>
          <a:ln w="0">
            <a:noFill/>
            <a:prstDash val="solid"/>
          </a:ln>
        </p:spPr>
        <p:txBody>
          <a:bodyPr lIns="0" tIns="0" rIns="0" bIns="0" anchor="t">
            <a:noAutofit/>
          </a:bodyPr>
          <a:lstStyle>
            <a:defPPr>
              <a:defRPr sz="1950" b="1">
                <a:solidFill>
                  <a:srgbClr val="FFFFFF"/>
                </a:solidFill>
                <a:latin typeface="Arial"/>
                <a:ea typeface="Arial"/>
                <a:cs typeface="Arial"/>
              </a:defRPr>
            </a:defPPr>
          </a:lstStyle>
          <a:p>
            <a:pPr>
              <a:defRPr sz="1950" b="1">
                <a:solidFill>
                  <a:srgbClr val="FFFFFF"/>
                </a:solidFill>
                <a:latin typeface="Arial"/>
                <a:ea typeface="Arial"/>
                <a:cs typeface="Arial"/>
              </a:defRPr>
            </a:pPr>
            <a:r>
              <a:rPr sz="1950" b="1">
                <a:solidFill>
                  <a:srgbClr val="FFFFFF"/>
                </a:solidFill>
                <a:latin typeface="Arial"/>
                <a:ea typeface="Arial"/>
                <a:cs typeface="Arial"/>
              </a:rPr>
              <a:t>Diseño de red</a:t>
            </a:r>
          </a:p>
        </p:txBody>
      </p:sp>
      <p:sp>
        <p:nvSpPr>
          <p:cNvPr id="10" name="text-62">
            <a:extLst>
              <a:ext uri="{FF2B5EF4-FFF2-40B4-BE49-F238E27FC236}">
                <a16:creationId xmlns:a16="http://schemas.microsoft.com/office/drawing/2014/main" id="{D010CCC9-CAF7-45CC-9837-1403E0EEEF73}"/>
              </a:ext>
            </a:extLst>
          </p:cNvPr>
          <p:cNvSpPr>
            <a:spLocks noGrp="1"/>
          </p:cNvSpPr>
          <p:nvPr/>
        </p:nvSpPr>
        <p:spPr>
          <a:xfrm>
            <a:off x="609600" y="7315200"/>
            <a:ext cx="3467100" cy="600075"/>
          </a:xfrm>
          <a:prstGeom prst="rect">
            <a:avLst/>
          </a:prstGeom>
          <a:noFill/>
          <a:ln w="0">
            <a:noFill/>
            <a:prstDash val="solid"/>
          </a:ln>
        </p:spPr>
        <p:txBody>
          <a:bodyPr lIns="0" tIns="0" rIns="0" bIns="0" anchor="t">
            <a:noAutofit/>
          </a:bodyPr>
          <a:lstStyle>
            <a:defPPr>
              <a:defRPr sz="1650" b="0">
                <a:solidFill>
                  <a:srgbClr val="C1D4E6"/>
                </a:solidFill>
                <a:latin typeface="Arial"/>
                <a:ea typeface="Arial"/>
                <a:cs typeface="Arial"/>
              </a:defRPr>
            </a:defPPr>
          </a:lstStyle>
          <a:p>
            <a:pPr>
              <a:defRPr sz="1650" b="0">
                <a:solidFill>
                  <a:srgbClr val="C1D4E6"/>
                </a:solidFill>
                <a:latin typeface="Arial"/>
                <a:ea typeface="Arial"/>
                <a:cs typeface="Arial"/>
              </a:defRPr>
            </a:pPr>
            <a:r>
              <a:rPr sz="1650" b="0">
                <a:solidFill>
                  <a:srgbClr val="C1D4E6"/>
                </a:solidFill>
                <a:latin typeface="Arial"/>
                <a:ea typeface="Arial"/>
                <a:cs typeface="Arial"/>
              </a:rPr>
              <a:t>Capacidad, cobertura y organización</a:t>
            </a:r>
          </a:p>
          <a:p>
            <a:pPr>
              <a:defRPr sz="1650" b="0">
                <a:solidFill>
                  <a:srgbClr val="C1D4E6"/>
                </a:solidFill>
                <a:latin typeface="Arial"/>
                <a:ea typeface="Arial"/>
                <a:cs typeface="Arial"/>
              </a:defRPr>
            </a:pPr>
            <a:r>
              <a:rPr sz="1650" b="0">
                <a:solidFill>
                  <a:srgbClr val="C1D4E6"/>
                </a:solidFill>
                <a:latin typeface="Arial"/>
                <a:ea typeface="Arial"/>
                <a:cs typeface="Arial"/>
              </a:rPr>
              <a:t>de equipos y conexiones.</a:t>
            </a:r>
          </a:p>
        </p:txBody>
      </p:sp>
      <p:sp>
        <p:nvSpPr>
          <p:cNvPr id="11" name="text-63">
            <a:extLst>
              <a:ext uri="{FF2B5EF4-FFF2-40B4-BE49-F238E27FC236}">
                <a16:creationId xmlns:a16="http://schemas.microsoft.com/office/drawing/2014/main" id="{2657F82A-047F-425C-B771-39903BDCB5D7}"/>
              </a:ext>
            </a:extLst>
          </p:cNvPr>
          <p:cNvSpPr>
            <a:spLocks noGrp="1"/>
          </p:cNvSpPr>
          <p:nvPr/>
        </p:nvSpPr>
        <p:spPr>
          <a:xfrm>
            <a:off x="4362450" y="6838950"/>
            <a:ext cx="3467100" cy="381000"/>
          </a:xfrm>
          <a:prstGeom prst="rect">
            <a:avLst/>
          </a:prstGeom>
          <a:noFill/>
          <a:ln w="0">
            <a:noFill/>
            <a:prstDash val="solid"/>
          </a:ln>
        </p:spPr>
        <p:txBody>
          <a:bodyPr lIns="0" tIns="0" rIns="0" bIns="0" anchor="t">
            <a:noAutofit/>
          </a:bodyPr>
          <a:lstStyle>
            <a:defPPr>
              <a:defRPr sz="1950" b="1">
                <a:solidFill>
                  <a:srgbClr val="FFFFFF"/>
                </a:solidFill>
                <a:latin typeface="Arial"/>
                <a:ea typeface="Arial"/>
                <a:cs typeface="Arial"/>
              </a:defRPr>
            </a:defPPr>
          </a:lstStyle>
          <a:p>
            <a:pPr>
              <a:defRPr sz="1950" b="1">
                <a:solidFill>
                  <a:srgbClr val="FFFFFF"/>
                </a:solidFill>
                <a:latin typeface="Arial"/>
                <a:ea typeface="Arial"/>
                <a:cs typeface="Arial"/>
              </a:defRPr>
            </a:pPr>
            <a:r>
              <a:rPr sz="1950" b="1">
                <a:solidFill>
                  <a:srgbClr val="FFFFFF"/>
                </a:solidFill>
                <a:latin typeface="Arial"/>
                <a:ea typeface="Arial"/>
                <a:cs typeface="Arial"/>
              </a:rPr>
              <a:t>Selección de equipos</a:t>
            </a:r>
          </a:p>
        </p:txBody>
      </p:sp>
      <p:sp>
        <p:nvSpPr>
          <p:cNvPr id="12" name="text-64">
            <a:extLst>
              <a:ext uri="{FF2B5EF4-FFF2-40B4-BE49-F238E27FC236}">
                <a16:creationId xmlns:a16="http://schemas.microsoft.com/office/drawing/2014/main" id="{87834478-485F-47C3-B9D0-32D205267C66}"/>
              </a:ext>
            </a:extLst>
          </p:cNvPr>
          <p:cNvSpPr>
            <a:spLocks noGrp="1"/>
          </p:cNvSpPr>
          <p:nvPr/>
        </p:nvSpPr>
        <p:spPr>
          <a:xfrm>
            <a:off x="4362450" y="7315200"/>
            <a:ext cx="3467100" cy="600075"/>
          </a:xfrm>
          <a:prstGeom prst="rect">
            <a:avLst/>
          </a:prstGeom>
          <a:noFill/>
          <a:ln w="0">
            <a:noFill/>
            <a:prstDash val="solid"/>
          </a:ln>
        </p:spPr>
        <p:txBody>
          <a:bodyPr lIns="0" tIns="0" rIns="0" bIns="0" anchor="t">
            <a:noAutofit/>
          </a:bodyPr>
          <a:lstStyle>
            <a:defPPr>
              <a:defRPr sz="1650" b="0">
                <a:solidFill>
                  <a:srgbClr val="C1D4E6"/>
                </a:solidFill>
                <a:latin typeface="Arial"/>
                <a:ea typeface="Arial"/>
                <a:cs typeface="Arial"/>
              </a:defRPr>
            </a:defPPr>
          </a:lstStyle>
          <a:p>
            <a:pPr>
              <a:defRPr sz="1650" b="0">
                <a:solidFill>
                  <a:srgbClr val="C1D4E6"/>
                </a:solidFill>
                <a:latin typeface="Arial"/>
                <a:ea typeface="Arial"/>
                <a:cs typeface="Arial"/>
              </a:defRPr>
            </a:pPr>
            <a:r>
              <a:rPr sz="1650" b="0">
                <a:solidFill>
                  <a:srgbClr val="C1D4E6"/>
                </a:solidFill>
                <a:latin typeface="Arial"/>
                <a:ea typeface="Arial"/>
                <a:cs typeface="Arial"/>
              </a:rPr>
              <a:t>Computadoras y servidores según</a:t>
            </a:r>
          </a:p>
          <a:p>
            <a:pPr>
              <a:defRPr sz="1650" b="0">
                <a:solidFill>
                  <a:srgbClr val="C1D4E6"/>
                </a:solidFill>
                <a:latin typeface="Arial"/>
                <a:ea typeface="Arial"/>
                <a:cs typeface="Arial"/>
              </a:defRPr>
            </a:pPr>
            <a:r>
              <a:rPr sz="1650" b="0">
                <a:solidFill>
                  <a:srgbClr val="C1D4E6"/>
                </a:solidFill>
                <a:latin typeface="Arial"/>
                <a:ea typeface="Arial"/>
                <a:cs typeface="Arial"/>
              </a:rPr>
              <a:t>el uso, compatibilidad y expansión.</a:t>
            </a:r>
          </a:p>
        </p:txBody>
      </p:sp>
      <p:sp>
        <p:nvSpPr>
          <p:cNvPr id="13" name="text-65">
            <a:extLst>
              <a:ext uri="{FF2B5EF4-FFF2-40B4-BE49-F238E27FC236}">
                <a16:creationId xmlns:a16="http://schemas.microsoft.com/office/drawing/2014/main" id="{D3971C86-F048-4BD7-9985-B3F246D6F2B8}"/>
              </a:ext>
            </a:extLst>
          </p:cNvPr>
          <p:cNvSpPr>
            <a:spLocks noGrp="1"/>
          </p:cNvSpPr>
          <p:nvPr/>
        </p:nvSpPr>
        <p:spPr>
          <a:xfrm>
            <a:off x="8115300" y="6838950"/>
            <a:ext cx="3467100" cy="381000"/>
          </a:xfrm>
          <a:prstGeom prst="rect">
            <a:avLst/>
          </a:prstGeom>
          <a:noFill/>
          <a:ln w="0">
            <a:noFill/>
            <a:prstDash val="solid"/>
          </a:ln>
        </p:spPr>
        <p:txBody>
          <a:bodyPr lIns="0" tIns="0" rIns="0" bIns="0" anchor="t">
            <a:noAutofit/>
          </a:bodyPr>
          <a:lstStyle>
            <a:defPPr>
              <a:defRPr sz="1950" b="1">
                <a:solidFill>
                  <a:srgbClr val="FFFFFF"/>
                </a:solidFill>
                <a:latin typeface="Arial"/>
                <a:ea typeface="Arial"/>
                <a:cs typeface="Arial"/>
              </a:defRPr>
            </a:defPPr>
          </a:lstStyle>
          <a:p>
            <a:pPr>
              <a:defRPr sz="1950" b="1">
                <a:solidFill>
                  <a:srgbClr val="FFFFFF"/>
                </a:solidFill>
                <a:latin typeface="Arial"/>
                <a:ea typeface="Arial"/>
                <a:cs typeface="Arial"/>
              </a:defRPr>
            </a:pPr>
            <a:r>
              <a:rPr sz="1950" b="1" dirty="0" err="1">
                <a:solidFill>
                  <a:srgbClr val="FFFFFF"/>
                </a:solidFill>
                <a:latin typeface="Arial"/>
                <a:ea typeface="Arial"/>
                <a:cs typeface="Arial"/>
              </a:rPr>
              <a:t>Implementación</a:t>
            </a:r>
            <a:r>
              <a:rPr sz="1950" b="1" dirty="0">
                <a:solidFill>
                  <a:srgbClr val="FFFFFF"/>
                </a:solidFill>
                <a:latin typeface="Arial"/>
                <a:ea typeface="Arial"/>
                <a:cs typeface="Arial"/>
              </a:rPr>
              <a:t> y </a:t>
            </a:r>
            <a:r>
              <a:rPr sz="1950" b="1" dirty="0" err="1">
                <a:solidFill>
                  <a:srgbClr val="FFFFFF"/>
                </a:solidFill>
                <a:latin typeface="Arial"/>
                <a:ea typeface="Arial"/>
                <a:cs typeface="Arial"/>
              </a:rPr>
              <a:t>soporte</a:t>
            </a:r>
            <a:endParaRPr sz="1950" b="1" dirty="0">
              <a:solidFill>
                <a:srgbClr val="FFFFFF"/>
              </a:solidFill>
              <a:latin typeface="Arial"/>
              <a:ea typeface="Arial"/>
              <a:cs typeface="Arial"/>
            </a:endParaRPr>
          </a:p>
        </p:txBody>
      </p:sp>
      <p:sp>
        <p:nvSpPr>
          <p:cNvPr id="14" name="text-66">
            <a:extLst>
              <a:ext uri="{FF2B5EF4-FFF2-40B4-BE49-F238E27FC236}">
                <a16:creationId xmlns:a16="http://schemas.microsoft.com/office/drawing/2014/main" id="{2A08E68F-39CA-495F-A0BF-7A8F1EE99F75}"/>
              </a:ext>
            </a:extLst>
          </p:cNvPr>
          <p:cNvSpPr>
            <a:spLocks noGrp="1"/>
          </p:cNvSpPr>
          <p:nvPr/>
        </p:nvSpPr>
        <p:spPr>
          <a:xfrm>
            <a:off x="8115300" y="7315200"/>
            <a:ext cx="3467100" cy="600075"/>
          </a:xfrm>
          <a:prstGeom prst="rect">
            <a:avLst/>
          </a:prstGeom>
          <a:noFill/>
          <a:ln w="0">
            <a:noFill/>
            <a:prstDash val="solid"/>
          </a:ln>
        </p:spPr>
        <p:txBody>
          <a:bodyPr lIns="0" tIns="0" rIns="0" bIns="0" anchor="t">
            <a:noAutofit/>
          </a:bodyPr>
          <a:lstStyle>
            <a:defPPr>
              <a:defRPr sz="1650" b="0">
                <a:solidFill>
                  <a:srgbClr val="C1D4E6"/>
                </a:solidFill>
                <a:latin typeface="Arial"/>
                <a:ea typeface="Arial"/>
                <a:cs typeface="Arial"/>
              </a:defRPr>
            </a:defPPr>
          </a:lstStyle>
          <a:p>
            <a:pPr>
              <a:defRPr sz="1650" b="0">
                <a:solidFill>
                  <a:srgbClr val="C1D4E6"/>
                </a:solidFill>
                <a:latin typeface="Arial"/>
                <a:ea typeface="Arial"/>
                <a:cs typeface="Arial"/>
              </a:defRPr>
            </a:pPr>
            <a:r>
              <a:rPr sz="1650" b="0">
                <a:solidFill>
                  <a:srgbClr val="C1D4E6"/>
                </a:solidFill>
                <a:latin typeface="Arial"/>
                <a:ea typeface="Arial"/>
                <a:cs typeface="Arial"/>
              </a:rPr>
              <a:t>Configuración e integración.</a:t>
            </a:r>
          </a:p>
          <a:p>
            <a:pPr>
              <a:defRPr sz="1650" b="0">
                <a:solidFill>
                  <a:srgbClr val="C1D4E6"/>
                </a:solidFill>
                <a:latin typeface="Arial"/>
                <a:ea typeface="Arial"/>
                <a:cs typeface="Arial"/>
              </a:defRPr>
            </a:pPr>
            <a:r>
              <a:rPr sz="1650" b="0">
                <a:solidFill>
                  <a:srgbClr val="C1D4E6"/>
                </a:solidFill>
                <a:latin typeface="Arial"/>
                <a:ea typeface="Arial"/>
                <a:cs typeface="Arial"/>
              </a:rPr>
              <a:t>Atención periódica por contrato.</a:t>
            </a:r>
          </a:p>
        </p:txBody>
      </p:sp>
      <p:sp>
        <p:nvSpPr>
          <p:cNvPr id="15" name="text-67">
            <a:extLst>
              <a:ext uri="{FF2B5EF4-FFF2-40B4-BE49-F238E27FC236}">
                <a16:creationId xmlns:a16="http://schemas.microsoft.com/office/drawing/2014/main" id="{C9432B82-7A3A-4CDA-BF62-D696C11FAFE0}"/>
              </a:ext>
            </a:extLst>
          </p:cNvPr>
          <p:cNvSpPr>
            <a:spLocks noGrp="1"/>
          </p:cNvSpPr>
          <p:nvPr/>
        </p:nvSpPr>
        <p:spPr>
          <a:xfrm>
            <a:off x="609600" y="8210550"/>
            <a:ext cx="2095500" cy="219075"/>
          </a:xfrm>
          <a:prstGeom prst="rect">
            <a:avLst/>
          </a:prstGeom>
          <a:noFill/>
          <a:ln w="0">
            <a:noFill/>
            <a:prstDash val="solid"/>
          </a:ln>
        </p:spPr>
        <p:txBody>
          <a:bodyPr lIns="0" tIns="0" rIns="0" bIns="0" anchor="t">
            <a:noAutofit/>
          </a:bodyPr>
          <a:lstStyle>
            <a:defPPr>
              <a:defRPr sz="1050" b="1">
                <a:solidFill>
                  <a:srgbClr val="53667A"/>
                </a:solidFill>
                <a:latin typeface="Arial"/>
                <a:ea typeface="Arial"/>
                <a:cs typeface="Arial"/>
              </a:defRPr>
            </a:defPPr>
          </a:lstStyle>
          <a:p>
            <a:pPr>
              <a:defRPr sz="1050" b="1">
                <a:solidFill>
                  <a:srgbClr val="53667A"/>
                </a:solidFill>
                <a:latin typeface="Arial"/>
                <a:ea typeface="Arial"/>
                <a:cs typeface="Arial"/>
              </a:defRPr>
            </a:pPr>
            <a:endParaRPr/>
          </a:p>
        </p:txBody>
      </p:sp>
      <p:sp>
        <p:nvSpPr>
          <p:cNvPr id="16" name="text-68">
            <a:extLst>
              <a:ext uri="{FF2B5EF4-FFF2-40B4-BE49-F238E27FC236}">
                <a16:creationId xmlns:a16="http://schemas.microsoft.com/office/drawing/2014/main" id="{12954C04-3E50-417F-BE5D-9A783DD5ADF6}"/>
              </a:ext>
            </a:extLst>
          </p:cNvPr>
          <p:cNvSpPr>
            <a:spLocks noGrp="1"/>
          </p:cNvSpPr>
          <p:nvPr/>
        </p:nvSpPr>
        <p:spPr>
          <a:xfrm>
            <a:off x="7524750" y="8210550"/>
            <a:ext cx="3429000" cy="219075"/>
          </a:xfrm>
          <a:prstGeom prst="rect">
            <a:avLst/>
          </a:prstGeom>
          <a:noFill/>
          <a:ln w="0">
            <a:noFill/>
            <a:prstDash val="solid"/>
          </a:ln>
        </p:spPr>
        <p:txBody>
          <a:bodyPr lIns="0" tIns="0" rIns="0" bIns="0" anchor="t">
            <a:noAutofit/>
          </a:bodyPr>
          <a:lstStyle>
            <a:defPPr>
              <a:defRPr sz="975" b="0">
                <a:solidFill>
                  <a:srgbClr val="53667A"/>
                </a:solidFill>
                <a:latin typeface="Arial"/>
                <a:ea typeface="Arial"/>
                <a:cs typeface="Arial"/>
              </a:defRPr>
            </a:defPPr>
          </a:lstStyle>
          <a:p>
            <a:pPr>
              <a:defRPr sz="975" b="0">
                <a:solidFill>
                  <a:srgbClr val="53667A"/>
                </a:solidFill>
                <a:latin typeface="Arial"/>
                <a:ea typeface="Arial"/>
                <a:cs typeface="Arial"/>
              </a:defRPr>
            </a:pPr>
            <a:r>
              <a:rPr sz="975" b="0">
                <a:solidFill>
                  <a:srgbClr val="53667A"/>
                </a:solidFill>
                <a:latin typeface="Arial"/>
                <a:ea typeface="Arial"/>
                <a:cs typeface="Arial"/>
              </a:rPr>
              <a:t>Visualización conceptual de ingeniería</a:t>
            </a:r>
          </a:p>
        </p:txBody>
      </p:sp>
      <p:sp>
        <p:nvSpPr>
          <p:cNvPr id="17" name="text-69">
            <a:extLst>
              <a:ext uri="{FF2B5EF4-FFF2-40B4-BE49-F238E27FC236}">
                <a16:creationId xmlns:a16="http://schemas.microsoft.com/office/drawing/2014/main" id="{B6691C6A-1E57-4D68-97EB-DF0F885C71EE}"/>
              </a:ext>
            </a:extLst>
          </p:cNvPr>
          <p:cNvSpPr>
            <a:spLocks noGrp="1"/>
          </p:cNvSpPr>
          <p:nvPr/>
        </p:nvSpPr>
        <p:spPr>
          <a:xfrm>
            <a:off x="11258550" y="8162925"/>
            <a:ext cx="323850" cy="266700"/>
          </a:xfrm>
          <a:prstGeom prst="rect">
            <a:avLst/>
          </a:prstGeom>
          <a:noFill/>
          <a:ln w="0">
            <a:noFill/>
            <a:prstDash val="solid"/>
          </a:ln>
        </p:spPr>
        <p:txBody>
          <a:bodyPr lIns="0" tIns="0" rIns="0" bIns="0" anchor="t">
            <a:noAutofit/>
          </a:bodyPr>
          <a:lstStyle>
            <a:defPPr>
              <a:defRPr sz="1500" b="1">
                <a:solidFill>
                  <a:srgbClr val="0067DA"/>
                </a:solidFill>
                <a:latin typeface="Arial"/>
                <a:ea typeface="Arial"/>
                <a:cs typeface="Arial"/>
              </a:defRPr>
            </a:defPPr>
          </a:lstStyle>
          <a:p>
            <a:pPr>
              <a:defRPr sz="1500" b="1">
                <a:solidFill>
                  <a:srgbClr val="0067DA"/>
                </a:solidFill>
                <a:latin typeface="Arial"/>
                <a:ea typeface="Arial"/>
                <a:cs typeface="Arial"/>
              </a:defRPr>
            </a:pPr>
            <a:r>
              <a:rPr sz="1500" b="1">
                <a:solidFill>
                  <a:srgbClr val="0067DA"/>
                </a:solidFill>
                <a:latin typeface="Arial"/>
                <a:ea typeface="Arial"/>
                <a:cs typeface="Arial"/>
              </a:rPr>
              <a:t>04</a:t>
            </a:r>
          </a:p>
        </p:txBody>
      </p:sp>
      <p:pic>
        <p:nvPicPr>
          <p:cNvPr id="18" name="Imagen 17">
            <a:extLst>
              <a:ext uri="{FF2B5EF4-FFF2-40B4-BE49-F238E27FC236}">
                <a16:creationId xmlns:a16="http://schemas.microsoft.com/office/drawing/2014/main" id="{E99BED69-8E3E-413A-B6F7-B3D4B3935F8E}"/>
              </a:ext>
            </a:extLst>
          </p:cNvPr>
          <p:cNvPicPr>
            <a:picLocks noChangeAspect="1"/>
          </p:cNvPicPr>
          <p:nvPr/>
        </p:nvPicPr>
        <p:blipFill>
          <a:blip r:embed="rId4"/>
          <a:stretch/>
        </p:blipFill>
        <p:spPr>
          <a:xfrm>
            <a:off x="609600" y="8111731"/>
            <a:ext cx="838200" cy="378613"/>
          </a:xfrm>
          <a:prstGeom prst="rect">
            <a:avLst/>
          </a:prstGeom>
        </p:spPr>
      </p:pic>
    </p:spTree>
    <p:extLst>
      <p:ext uri="{BB962C8B-B14F-4D97-AF65-F5344CB8AC3E}">
        <p14:creationId xmlns:p14="http://schemas.microsoft.com/office/powerpoint/2010/main" val="209377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70">
            <a:extLst>
              <a:ext uri="{FF2B5EF4-FFF2-40B4-BE49-F238E27FC236}">
                <a16:creationId xmlns:a16="http://schemas.microsoft.com/office/drawing/2014/main" id="{C56A0908-D101-433E-95C0-438613ECF077}"/>
              </a:ext>
            </a:extLst>
          </p:cNvPr>
          <p:cNvSpPr>
            <a:spLocks noGrp="1"/>
          </p:cNvSpPr>
          <p:nvPr/>
        </p:nvSpPr>
        <p:spPr>
          <a:xfrm>
            <a:off x="609600" y="514350"/>
            <a:ext cx="10477500" cy="238125"/>
          </a:xfrm>
          <a:prstGeom prst="rect">
            <a:avLst/>
          </a:prstGeom>
          <a:noFill/>
          <a:ln w="0">
            <a:noFill/>
            <a:prstDash val="solid"/>
          </a:ln>
        </p:spPr>
        <p:txBody>
          <a:bodyPr lIns="0" tIns="0" rIns="0" bIns="0" anchor="t">
            <a:noAutofit/>
          </a:bodyPr>
          <a:lstStyle>
            <a:defPPr>
              <a:defRPr sz="1200" b="1">
                <a:solidFill>
                  <a:srgbClr val="0067DA"/>
                </a:solidFill>
                <a:latin typeface="Arial"/>
                <a:ea typeface="Arial"/>
                <a:cs typeface="Arial"/>
              </a:defRPr>
            </a:defPPr>
          </a:lstStyle>
          <a:p>
            <a:pPr>
              <a:defRPr sz="1200" b="1">
                <a:solidFill>
                  <a:srgbClr val="0067DA"/>
                </a:solidFill>
                <a:latin typeface="Arial"/>
                <a:ea typeface="Arial"/>
                <a:cs typeface="Arial"/>
              </a:defRPr>
            </a:pPr>
            <a:r>
              <a:rPr sz="1200" b="1">
                <a:solidFill>
                  <a:srgbClr val="0067DA"/>
                </a:solidFill>
                <a:latin typeface="Arial"/>
                <a:ea typeface="Arial"/>
                <a:cs typeface="Arial"/>
              </a:rPr>
              <a:t>SEGURIDAD ELECTRÓNICA Y PROTECCIÓN CONTRA INCENDIOS</a:t>
            </a:r>
          </a:p>
        </p:txBody>
      </p:sp>
      <p:sp>
        <p:nvSpPr>
          <p:cNvPr id="2" name="text-71">
            <a:extLst>
              <a:ext uri="{FF2B5EF4-FFF2-40B4-BE49-F238E27FC236}">
                <a16:creationId xmlns:a16="http://schemas.microsoft.com/office/drawing/2014/main" id="{812A5657-375A-46F2-AF83-06883546A129}"/>
              </a:ext>
            </a:extLst>
          </p:cNvPr>
          <p:cNvSpPr>
            <a:spLocks noGrp="1"/>
          </p:cNvSpPr>
          <p:nvPr/>
        </p:nvSpPr>
        <p:spPr>
          <a:xfrm>
            <a:off x="609600" y="1057275"/>
            <a:ext cx="6496050" cy="1257300"/>
          </a:xfrm>
          <a:prstGeom prst="rect">
            <a:avLst/>
          </a:prstGeom>
          <a:noFill/>
          <a:ln w="0">
            <a:noFill/>
            <a:prstDash val="solid"/>
          </a:ln>
        </p:spPr>
        <p:txBody>
          <a:bodyPr lIns="0" tIns="0" rIns="0" bIns="0" anchor="t">
            <a:noAutofit/>
          </a:bodyPr>
          <a:lstStyle>
            <a:defPPr>
              <a:defRPr sz="4050" b="1">
                <a:solidFill>
                  <a:srgbClr val="112B45"/>
                </a:solidFill>
                <a:latin typeface="Arial"/>
                <a:ea typeface="Arial"/>
                <a:cs typeface="Arial"/>
              </a:defRPr>
            </a:defPPr>
          </a:lstStyle>
          <a:p>
            <a:pPr>
              <a:defRPr sz="4050" b="1">
                <a:solidFill>
                  <a:srgbClr val="112B45"/>
                </a:solidFill>
                <a:latin typeface="Arial"/>
                <a:ea typeface="Arial"/>
                <a:cs typeface="Arial"/>
              </a:defRPr>
            </a:pPr>
            <a:r>
              <a:rPr sz="4050" b="1">
                <a:solidFill>
                  <a:srgbClr val="112B45"/>
                </a:solidFill>
                <a:latin typeface="Arial"/>
                <a:ea typeface="Arial"/>
                <a:cs typeface="Arial"/>
              </a:rPr>
              <a:t>Protección prevista</a:t>
            </a:r>
          </a:p>
          <a:p>
            <a:pPr>
              <a:defRPr sz="4050" b="1">
                <a:solidFill>
                  <a:srgbClr val="112B45"/>
                </a:solidFill>
                <a:latin typeface="Arial"/>
                <a:ea typeface="Arial"/>
                <a:cs typeface="Arial"/>
              </a:defRPr>
            </a:pPr>
            <a:r>
              <a:rPr sz="4050" b="1">
                <a:solidFill>
                  <a:srgbClr val="112B45"/>
                </a:solidFill>
                <a:latin typeface="Arial"/>
                <a:ea typeface="Arial"/>
                <a:cs typeface="Arial"/>
              </a:rPr>
              <a:t>desde el proyecto</a:t>
            </a:r>
          </a:p>
        </p:txBody>
      </p:sp>
      <p:pic>
        <p:nvPicPr>
          <p:cNvPr id="3" name="Imagen 2">
            <a:extLst>
              <a:ext uri="{FF2B5EF4-FFF2-40B4-BE49-F238E27FC236}">
                <a16:creationId xmlns:a16="http://schemas.microsoft.com/office/drawing/2014/main" id="{1B1D3B9C-1D61-4A48-8155-BC9A48097394}"/>
              </a:ext>
            </a:extLst>
          </p:cNvPr>
          <p:cNvPicPr>
            <a:picLocks noChangeAspect="1"/>
          </p:cNvPicPr>
          <p:nvPr/>
        </p:nvPicPr>
        <p:blipFill>
          <a:blip r:embed="rId3"/>
          <a:stretch/>
        </p:blipFill>
        <p:spPr>
          <a:xfrm>
            <a:off x="4895850" y="2190750"/>
            <a:ext cx="7029450" cy="4686300"/>
          </a:xfrm>
          <a:prstGeom prst="rect">
            <a:avLst/>
          </a:prstGeom>
        </p:spPr>
      </p:pic>
      <p:sp>
        <p:nvSpPr>
          <p:cNvPr id="4" name="text-72">
            <a:extLst>
              <a:ext uri="{FF2B5EF4-FFF2-40B4-BE49-F238E27FC236}">
                <a16:creationId xmlns:a16="http://schemas.microsoft.com/office/drawing/2014/main" id="{E1A41C70-B6B8-4FE4-A423-CC344B92EEE9}"/>
              </a:ext>
            </a:extLst>
          </p:cNvPr>
          <p:cNvSpPr>
            <a:spLocks noGrp="1"/>
          </p:cNvSpPr>
          <p:nvPr/>
        </p:nvSpPr>
        <p:spPr>
          <a:xfrm>
            <a:off x="609600" y="2924175"/>
            <a:ext cx="4057650" cy="409575"/>
          </a:xfrm>
          <a:prstGeom prst="rect">
            <a:avLst/>
          </a:prstGeom>
          <a:noFill/>
          <a:ln w="0">
            <a:noFill/>
            <a:prstDash val="solid"/>
          </a:ln>
        </p:spPr>
        <p:txBody>
          <a:bodyPr lIns="0" tIns="0" rIns="0" bIns="0" anchor="t">
            <a:noAutofit/>
          </a:bodyPr>
          <a:lstStyle>
            <a:defPPr>
              <a:defRPr sz="2325" b="1">
                <a:solidFill>
                  <a:srgbClr val="112B45"/>
                </a:solidFill>
                <a:latin typeface="Arial"/>
                <a:ea typeface="Arial"/>
                <a:cs typeface="Arial"/>
              </a:defRPr>
            </a:defPPr>
          </a:lstStyle>
          <a:p>
            <a:pPr>
              <a:defRPr sz="2325" b="1">
                <a:solidFill>
                  <a:srgbClr val="112B45"/>
                </a:solidFill>
                <a:latin typeface="Arial"/>
                <a:ea typeface="Arial"/>
                <a:cs typeface="Arial"/>
              </a:defRPr>
            </a:pPr>
            <a:r>
              <a:rPr sz="2325" b="1">
                <a:solidFill>
                  <a:srgbClr val="112B45"/>
                </a:solidFill>
                <a:latin typeface="Arial"/>
                <a:ea typeface="Arial"/>
                <a:cs typeface="Arial"/>
              </a:rPr>
              <a:t>Seguridad electrónica</a:t>
            </a:r>
          </a:p>
        </p:txBody>
      </p:sp>
      <p:sp>
        <p:nvSpPr>
          <p:cNvPr id="5" name="text-73">
            <a:extLst>
              <a:ext uri="{FF2B5EF4-FFF2-40B4-BE49-F238E27FC236}">
                <a16:creationId xmlns:a16="http://schemas.microsoft.com/office/drawing/2014/main" id="{72CBD15C-25AB-40F3-A1D0-3DFC6FD93386}"/>
              </a:ext>
            </a:extLst>
          </p:cNvPr>
          <p:cNvSpPr>
            <a:spLocks noGrp="1"/>
          </p:cNvSpPr>
          <p:nvPr/>
        </p:nvSpPr>
        <p:spPr>
          <a:xfrm>
            <a:off x="609600" y="3486150"/>
            <a:ext cx="3981450" cy="1114425"/>
          </a:xfrm>
          <a:prstGeom prst="rect">
            <a:avLst/>
          </a:prstGeom>
          <a:noFill/>
          <a:ln w="0">
            <a:noFill/>
            <a:prstDash val="solid"/>
          </a:ln>
        </p:spPr>
        <p:txBody>
          <a:bodyPr lIns="0" tIns="0" rIns="0" bIns="0" anchor="t">
            <a:noAutofit/>
          </a:bodyPr>
          <a:lstStyle>
            <a:defPPr>
              <a:defRPr sz="1875" b="0">
                <a:solidFill>
                  <a:srgbClr val="53667A"/>
                </a:solidFill>
                <a:latin typeface="Arial"/>
                <a:ea typeface="Arial"/>
                <a:cs typeface="Arial"/>
              </a:defRPr>
            </a:defPPr>
          </a:lstStyle>
          <a:p>
            <a:pPr>
              <a:defRPr sz="1875" b="0">
                <a:solidFill>
                  <a:srgbClr val="53667A"/>
                </a:solidFill>
                <a:latin typeface="Arial"/>
                <a:ea typeface="Arial"/>
                <a:cs typeface="Arial"/>
              </a:defRPr>
            </a:pPr>
            <a:r>
              <a:rPr sz="1875" b="0">
                <a:solidFill>
                  <a:srgbClr val="53667A"/>
                </a:solidFill>
                <a:latin typeface="Arial"/>
                <a:ea typeface="Arial"/>
                <a:cs typeface="Arial"/>
              </a:rPr>
              <a:t>Cámaras y grabación. Control</a:t>
            </a:r>
          </a:p>
          <a:p>
            <a:pPr>
              <a:defRPr sz="1875" b="0">
                <a:solidFill>
                  <a:srgbClr val="53667A"/>
                </a:solidFill>
                <a:latin typeface="Arial"/>
                <a:ea typeface="Arial"/>
                <a:cs typeface="Arial"/>
              </a:defRPr>
            </a:pPr>
            <a:r>
              <a:rPr sz="1875" b="0">
                <a:solidFill>
                  <a:srgbClr val="53667A"/>
                </a:solidFill>
                <a:latin typeface="Arial"/>
                <a:ea typeface="Arial"/>
                <a:cs typeface="Arial"/>
              </a:rPr>
              <a:t>de acceso y videoporteros.</a:t>
            </a:r>
          </a:p>
          <a:p>
            <a:pPr>
              <a:defRPr sz="1875" b="0">
                <a:solidFill>
                  <a:srgbClr val="53667A"/>
                </a:solidFill>
                <a:latin typeface="Arial"/>
                <a:ea typeface="Arial"/>
                <a:cs typeface="Arial"/>
              </a:defRPr>
            </a:pPr>
            <a:r>
              <a:rPr sz="1875" b="0">
                <a:solidFill>
                  <a:srgbClr val="53667A"/>
                </a:solidFill>
                <a:latin typeface="Arial"/>
                <a:ea typeface="Arial"/>
                <a:cs typeface="Arial"/>
              </a:rPr>
              <a:t>Analítica y seguridad perimetral.</a:t>
            </a:r>
          </a:p>
        </p:txBody>
      </p:sp>
      <p:sp>
        <p:nvSpPr>
          <p:cNvPr id="6" name="composition-74">
            <a:extLst>
              <a:ext uri="{FF2B5EF4-FFF2-40B4-BE49-F238E27FC236}">
                <a16:creationId xmlns:a16="http://schemas.microsoft.com/office/drawing/2014/main" id="{F533A932-51B3-4FC6-A1BB-22B0742E054B}"/>
              </a:ext>
            </a:extLst>
          </p:cNvPr>
          <p:cNvSpPr>
            <a:spLocks noGrp="1"/>
          </p:cNvSpPr>
          <p:nvPr/>
        </p:nvSpPr>
        <p:spPr>
          <a:xfrm>
            <a:off x="609600" y="4905375"/>
            <a:ext cx="3924300" cy="9525"/>
          </a:xfrm>
          <a:prstGeom prst="rect">
            <a:avLst/>
          </a:prstGeom>
          <a:solidFill>
            <a:srgbClr val="D9E2EB"/>
          </a:solidFill>
          <a:ln w="0">
            <a:noFill/>
            <a:prstDash val="solid"/>
          </a:ln>
        </p:spPr>
      </p:sp>
      <p:sp>
        <p:nvSpPr>
          <p:cNvPr id="7" name="text-75">
            <a:extLst>
              <a:ext uri="{FF2B5EF4-FFF2-40B4-BE49-F238E27FC236}">
                <a16:creationId xmlns:a16="http://schemas.microsoft.com/office/drawing/2014/main" id="{6520B65B-9EDD-4A64-9FB9-4864DD097B76}"/>
              </a:ext>
            </a:extLst>
          </p:cNvPr>
          <p:cNvSpPr>
            <a:spLocks noGrp="1"/>
          </p:cNvSpPr>
          <p:nvPr/>
        </p:nvSpPr>
        <p:spPr>
          <a:xfrm>
            <a:off x="609600" y="5229225"/>
            <a:ext cx="4048125" cy="695325"/>
          </a:xfrm>
          <a:prstGeom prst="rect">
            <a:avLst/>
          </a:prstGeom>
          <a:noFill/>
          <a:ln w="0">
            <a:noFill/>
            <a:prstDash val="solid"/>
          </a:ln>
        </p:spPr>
        <p:txBody>
          <a:bodyPr lIns="0" tIns="0" rIns="0" bIns="0" anchor="t">
            <a:noAutofit/>
          </a:bodyPr>
          <a:lstStyle>
            <a:defPPr>
              <a:defRPr sz="2175" b="1">
                <a:solidFill>
                  <a:srgbClr val="0067DA"/>
                </a:solidFill>
                <a:latin typeface="Arial"/>
                <a:ea typeface="Arial"/>
                <a:cs typeface="Arial"/>
              </a:defRPr>
            </a:defPPr>
          </a:lstStyle>
          <a:p>
            <a:pPr>
              <a:defRPr sz="2175" b="1">
                <a:solidFill>
                  <a:srgbClr val="0067DA"/>
                </a:solidFill>
                <a:latin typeface="Arial"/>
                <a:ea typeface="Arial"/>
                <a:cs typeface="Arial"/>
              </a:defRPr>
            </a:pPr>
            <a:r>
              <a:rPr sz="2175" b="1">
                <a:solidFill>
                  <a:srgbClr val="0067DA"/>
                </a:solidFill>
                <a:latin typeface="Arial"/>
                <a:ea typeface="Arial"/>
                <a:cs typeface="Arial"/>
              </a:rPr>
              <a:t>Integración de marcas y sistemas</a:t>
            </a:r>
          </a:p>
        </p:txBody>
      </p:sp>
      <p:sp>
        <p:nvSpPr>
          <p:cNvPr id="8" name="text-76">
            <a:extLst>
              <a:ext uri="{FF2B5EF4-FFF2-40B4-BE49-F238E27FC236}">
                <a16:creationId xmlns:a16="http://schemas.microsoft.com/office/drawing/2014/main" id="{AAA6F1DD-1BA5-4A18-93B0-D097E8B93BE6}"/>
              </a:ext>
            </a:extLst>
          </p:cNvPr>
          <p:cNvSpPr>
            <a:spLocks noGrp="1"/>
          </p:cNvSpPr>
          <p:nvPr/>
        </p:nvSpPr>
        <p:spPr>
          <a:xfrm>
            <a:off x="609600" y="6029325"/>
            <a:ext cx="4038600" cy="981075"/>
          </a:xfrm>
          <a:prstGeom prst="rect">
            <a:avLst/>
          </a:prstGeom>
          <a:noFill/>
          <a:ln w="0">
            <a:noFill/>
            <a:prstDash val="solid"/>
          </a:ln>
        </p:spPr>
        <p:txBody>
          <a:bodyPr lIns="0" tIns="0" rIns="0" bIns="0" anchor="t">
            <a:noAutofit/>
          </a:bodyPr>
          <a:lstStyle>
            <a:defPPr>
              <a:defRPr sz="1800" b="0">
                <a:solidFill>
                  <a:srgbClr val="53667A"/>
                </a:solidFill>
                <a:latin typeface="Arial"/>
                <a:ea typeface="Arial"/>
                <a:cs typeface="Arial"/>
              </a:defRPr>
            </a:defPPr>
          </a:lstStyle>
          <a:p>
            <a:pPr>
              <a:defRPr sz="1800" b="0">
                <a:solidFill>
                  <a:srgbClr val="53667A"/>
                </a:solidFill>
                <a:latin typeface="Arial"/>
                <a:ea typeface="Arial"/>
                <a:cs typeface="Arial"/>
              </a:defRPr>
            </a:pPr>
            <a:r>
              <a:rPr sz="1800" b="0">
                <a:solidFill>
                  <a:srgbClr val="53667A"/>
                </a:solidFill>
                <a:latin typeface="Arial"/>
                <a:ea typeface="Arial"/>
                <a:cs typeface="Arial"/>
              </a:rPr>
              <a:t>Evaluamos compatibilidad para</a:t>
            </a:r>
          </a:p>
          <a:p>
            <a:pPr>
              <a:defRPr sz="1800" b="0">
                <a:solidFill>
                  <a:srgbClr val="53667A"/>
                </a:solidFill>
                <a:latin typeface="Arial"/>
                <a:ea typeface="Arial"/>
                <a:cs typeface="Arial"/>
              </a:defRPr>
            </a:pPr>
            <a:r>
              <a:rPr sz="1800" b="0">
                <a:solidFill>
                  <a:srgbClr val="53667A"/>
                </a:solidFill>
                <a:latin typeface="Arial"/>
                <a:ea typeface="Arial"/>
                <a:cs typeface="Arial"/>
              </a:rPr>
              <a:t>unificar la operación y ampliar</a:t>
            </a:r>
          </a:p>
          <a:p>
            <a:pPr>
              <a:defRPr sz="1800" b="0">
                <a:solidFill>
                  <a:srgbClr val="53667A"/>
                </a:solidFill>
                <a:latin typeface="Arial"/>
                <a:ea typeface="Arial"/>
                <a:cs typeface="Arial"/>
              </a:defRPr>
            </a:pPr>
            <a:r>
              <a:rPr sz="1800" b="0">
                <a:solidFill>
                  <a:srgbClr val="53667A"/>
                </a:solidFill>
                <a:latin typeface="Arial"/>
                <a:ea typeface="Arial"/>
                <a:cs typeface="Arial"/>
              </a:rPr>
              <a:t>la cobertura de su establecimiento.</a:t>
            </a:r>
          </a:p>
        </p:txBody>
      </p:sp>
      <p:sp>
        <p:nvSpPr>
          <p:cNvPr id="9" name="composition-77">
            <a:extLst>
              <a:ext uri="{FF2B5EF4-FFF2-40B4-BE49-F238E27FC236}">
                <a16:creationId xmlns:a16="http://schemas.microsoft.com/office/drawing/2014/main" id="{8457AA79-CD3A-4A64-8574-6FFF1131848B}"/>
              </a:ext>
            </a:extLst>
          </p:cNvPr>
          <p:cNvSpPr>
            <a:spLocks noGrp="1"/>
          </p:cNvSpPr>
          <p:nvPr/>
        </p:nvSpPr>
        <p:spPr>
          <a:xfrm>
            <a:off x="0" y="7124700"/>
            <a:ext cx="12192000" cy="914400"/>
          </a:xfrm>
          <a:prstGeom prst="rect">
            <a:avLst/>
          </a:prstGeom>
          <a:solidFill>
            <a:srgbClr val="071D35"/>
          </a:solidFill>
          <a:ln w="0">
            <a:noFill/>
            <a:prstDash val="solid"/>
          </a:ln>
        </p:spPr>
      </p:sp>
      <p:sp>
        <p:nvSpPr>
          <p:cNvPr id="10" name="text-78">
            <a:extLst>
              <a:ext uri="{FF2B5EF4-FFF2-40B4-BE49-F238E27FC236}">
                <a16:creationId xmlns:a16="http://schemas.microsoft.com/office/drawing/2014/main" id="{DDCBB16D-38F4-4DFF-874F-02556E0AF1D0}"/>
              </a:ext>
            </a:extLst>
          </p:cNvPr>
          <p:cNvSpPr>
            <a:spLocks noGrp="1"/>
          </p:cNvSpPr>
          <p:nvPr/>
        </p:nvSpPr>
        <p:spPr>
          <a:xfrm>
            <a:off x="609600" y="7343775"/>
            <a:ext cx="5095875" cy="466725"/>
          </a:xfrm>
          <a:prstGeom prst="rect">
            <a:avLst/>
          </a:prstGeom>
          <a:noFill/>
          <a:ln w="0">
            <a:noFill/>
            <a:prstDash val="solid"/>
          </a:ln>
        </p:spPr>
        <p:txBody>
          <a:bodyPr lIns="0" tIns="0" rIns="0" bIns="0" anchor="t">
            <a:noAutofit/>
          </a:bodyPr>
          <a:lstStyle>
            <a:defPPr>
              <a:defRPr sz="2250" b="1">
                <a:solidFill>
                  <a:srgbClr val="FFFFFF"/>
                </a:solidFill>
                <a:latin typeface="Arial"/>
                <a:ea typeface="Arial"/>
                <a:cs typeface="Arial"/>
              </a:defRPr>
            </a:defPPr>
          </a:lstStyle>
          <a:p>
            <a:pPr>
              <a:defRPr sz="2250" b="1">
                <a:solidFill>
                  <a:srgbClr val="FFFFFF"/>
                </a:solidFill>
                <a:latin typeface="Arial"/>
                <a:ea typeface="Arial"/>
                <a:cs typeface="Arial"/>
              </a:defRPr>
            </a:pPr>
            <a:r>
              <a:rPr sz="2250" b="1">
                <a:solidFill>
                  <a:srgbClr val="FFFFFF"/>
                </a:solidFill>
                <a:latin typeface="Arial"/>
                <a:ea typeface="Arial"/>
                <a:cs typeface="Arial"/>
              </a:rPr>
              <a:t>Protección contra incendios / PCI</a:t>
            </a:r>
          </a:p>
        </p:txBody>
      </p:sp>
      <p:sp>
        <p:nvSpPr>
          <p:cNvPr id="11" name="text-79">
            <a:extLst>
              <a:ext uri="{FF2B5EF4-FFF2-40B4-BE49-F238E27FC236}">
                <a16:creationId xmlns:a16="http://schemas.microsoft.com/office/drawing/2014/main" id="{086A8D58-F9DF-4F2B-BA7D-7AC6BBCA7964}"/>
              </a:ext>
            </a:extLst>
          </p:cNvPr>
          <p:cNvSpPr>
            <a:spLocks noGrp="1"/>
          </p:cNvSpPr>
          <p:nvPr/>
        </p:nvSpPr>
        <p:spPr>
          <a:xfrm>
            <a:off x="6172200" y="7296150"/>
            <a:ext cx="5410200" cy="695325"/>
          </a:xfrm>
          <a:prstGeom prst="rect">
            <a:avLst/>
          </a:prstGeom>
          <a:noFill/>
          <a:ln w="0">
            <a:noFill/>
            <a:prstDash val="solid"/>
          </a:ln>
        </p:spPr>
        <p:txBody>
          <a:bodyPr lIns="0" tIns="0" rIns="0" bIns="0" anchor="t">
            <a:noAutofit/>
          </a:bodyPr>
          <a:lstStyle>
            <a:defPPr>
              <a:defRPr sz="1500" b="0">
                <a:solidFill>
                  <a:srgbClr val="C1D4E6"/>
                </a:solidFill>
                <a:latin typeface="Arial"/>
                <a:ea typeface="Arial"/>
                <a:cs typeface="Arial"/>
              </a:defRPr>
            </a:defPPr>
          </a:lstStyle>
          <a:p>
            <a:pPr>
              <a:defRPr sz="1500" b="0">
                <a:solidFill>
                  <a:srgbClr val="C1D4E6"/>
                </a:solidFill>
                <a:latin typeface="Arial"/>
                <a:ea typeface="Arial"/>
                <a:cs typeface="Arial"/>
              </a:defRPr>
            </a:pPr>
            <a:r>
              <a:rPr sz="1500" b="0">
                <a:solidFill>
                  <a:srgbClr val="C1D4E6"/>
                </a:solidFill>
                <a:latin typeface="Arial"/>
                <a:ea typeface="Arial"/>
                <a:cs typeface="Arial"/>
              </a:rPr>
              <a:t>Detección, alarma y combate. Evaluación del lugar,</a:t>
            </a:r>
          </a:p>
          <a:p>
            <a:pPr>
              <a:defRPr sz="1500" b="0">
                <a:solidFill>
                  <a:srgbClr val="C1D4E6"/>
                </a:solidFill>
                <a:latin typeface="Arial"/>
                <a:ea typeface="Arial"/>
                <a:cs typeface="Arial"/>
              </a:defRPr>
            </a:pPr>
            <a:r>
              <a:rPr sz="1500" b="0">
                <a:solidFill>
                  <a:srgbClr val="C1D4E6"/>
                </a:solidFill>
                <a:latin typeface="Arial"/>
                <a:ea typeface="Arial"/>
                <a:cs typeface="Arial"/>
              </a:rPr>
              <a:t>pruebas y documentación según requisitos aplicables</a:t>
            </a:r>
          </a:p>
          <a:p>
            <a:pPr>
              <a:defRPr sz="1500" b="0">
                <a:solidFill>
                  <a:srgbClr val="C1D4E6"/>
                </a:solidFill>
                <a:latin typeface="Arial"/>
                <a:ea typeface="Arial"/>
                <a:cs typeface="Arial"/>
              </a:defRPr>
            </a:pPr>
            <a:r>
              <a:rPr sz="1500" b="0">
                <a:solidFill>
                  <a:srgbClr val="C1D4E6"/>
                </a:solidFill>
                <a:latin typeface="Arial"/>
                <a:ea typeface="Arial"/>
                <a:cs typeface="Arial"/>
              </a:rPr>
              <a:t>y alcance contratado.</a:t>
            </a:r>
          </a:p>
        </p:txBody>
      </p:sp>
      <p:sp>
        <p:nvSpPr>
          <p:cNvPr id="12" name="text-80">
            <a:extLst>
              <a:ext uri="{FF2B5EF4-FFF2-40B4-BE49-F238E27FC236}">
                <a16:creationId xmlns:a16="http://schemas.microsoft.com/office/drawing/2014/main" id="{A4D0AABE-8FB4-4025-8AB7-B86F644F2BEE}"/>
              </a:ext>
            </a:extLst>
          </p:cNvPr>
          <p:cNvSpPr>
            <a:spLocks noGrp="1"/>
          </p:cNvSpPr>
          <p:nvPr/>
        </p:nvSpPr>
        <p:spPr>
          <a:xfrm>
            <a:off x="609600" y="8210550"/>
            <a:ext cx="2095500" cy="219075"/>
          </a:xfrm>
          <a:prstGeom prst="rect">
            <a:avLst/>
          </a:prstGeom>
          <a:noFill/>
          <a:ln w="0">
            <a:noFill/>
            <a:prstDash val="solid"/>
          </a:ln>
        </p:spPr>
        <p:txBody>
          <a:bodyPr lIns="0" tIns="0" rIns="0" bIns="0" anchor="t">
            <a:noAutofit/>
          </a:bodyPr>
          <a:lstStyle>
            <a:defPPr>
              <a:defRPr sz="1050" b="1">
                <a:solidFill>
                  <a:srgbClr val="53667A"/>
                </a:solidFill>
                <a:latin typeface="Arial"/>
                <a:ea typeface="Arial"/>
                <a:cs typeface="Arial"/>
              </a:defRPr>
            </a:defPPr>
          </a:lstStyle>
          <a:p>
            <a:pPr>
              <a:defRPr sz="1050" b="1">
                <a:solidFill>
                  <a:srgbClr val="53667A"/>
                </a:solidFill>
                <a:latin typeface="Arial"/>
                <a:ea typeface="Arial"/>
                <a:cs typeface="Arial"/>
              </a:defRPr>
            </a:pPr>
            <a:endParaRPr/>
          </a:p>
        </p:txBody>
      </p:sp>
      <p:sp>
        <p:nvSpPr>
          <p:cNvPr id="13" name="text-81">
            <a:extLst>
              <a:ext uri="{FF2B5EF4-FFF2-40B4-BE49-F238E27FC236}">
                <a16:creationId xmlns:a16="http://schemas.microsoft.com/office/drawing/2014/main" id="{B7C5E76D-7959-4894-BCEE-48D79CEDCFE8}"/>
              </a:ext>
            </a:extLst>
          </p:cNvPr>
          <p:cNvSpPr>
            <a:spLocks noGrp="1"/>
          </p:cNvSpPr>
          <p:nvPr/>
        </p:nvSpPr>
        <p:spPr>
          <a:xfrm>
            <a:off x="7524750" y="8210550"/>
            <a:ext cx="3429000" cy="219075"/>
          </a:xfrm>
          <a:prstGeom prst="rect">
            <a:avLst/>
          </a:prstGeom>
          <a:noFill/>
          <a:ln w="0">
            <a:noFill/>
            <a:prstDash val="solid"/>
          </a:ln>
        </p:spPr>
        <p:txBody>
          <a:bodyPr lIns="0" tIns="0" rIns="0" bIns="0" anchor="t">
            <a:noAutofit/>
          </a:bodyPr>
          <a:lstStyle>
            <a:defPPr>
              <a:defRPr sz="975" b="0">
                <a:solidFill>
                  <a:srgbClr val="53667A"/>
                </a:solidFill>
                <a:latin typeface="Arial"/>
                <a:ea typeface="Arial"/>
                <a:cs typeface="Arial"/>
              </a:defRPr>
            </a:defPPr>
          </a:lstStyle>
          <a:p>
            <a:pPr>
              <a:defRPr sz="975" b="0">
                <a:solidFill>
                  <a:srgbClr val="53667A"/>
                </a:solidFill>
                <a:latin typeface="Arial"/>
                <a:ea typeface="Arial"/>
                <a:cs typeface="Arial"/>
              </a:defRPr>
            </a:pPr>
            <a:r>
              <a:rPr sz="975" b="0">
                <a:solidFill>
                  <a:srgbClr val="53667A"/>
                </a:solidFill>
                <a:latin typeface="Arial"/>
                <a:ea typeface="Arial"/>
                <a:cs typeface="Arial"/>
              </a:rPr>
              <a:t>Visualización conceptual de ingeniería</a:t>
            </a:r>
          </a:p>
        </p:txBody>
      </p:sp>
      <p:sp>
        <p:nvSpPr>
          <p:cNvPr id="14" name="text-82">
            <a:extLst>
              <a:ext uri="{FF2B5EF4-FFF2-40B4-BE49-F238E27FC236}">
                <a16:creationId xmlns:a16="http://schemas.microsoft.com/office/drawing/2014/main" id="{C71BFE09-0B36-487E-A172-7176B83DDF18}"/>
              </a:ext>
            </a:extLst>
          </p:cNvPr>
          <p:cNvSpPr>
            <a:spLocks noGrp="1"/>
          </p:cNvSpPr>
          <p:nvPr/>
        </p:nvSpPr>
        <p:spPr>
          <a:xfrm>
            <a:off x="11258550" y="8162925"/>
            <a:ext cx="323850" cy="266700"/>
          </a:xfrm>
          <a:prstGeom prst="rect">
            <a:avLst/>
          </a:prstGeom>
          <a:noFill/>
          <a:ln w="0">
            <a:noFill/>
            <a:prstDash val="solid"/>
          </a:ln>
        </p:spPr>
        <p:txBody>
          <a:bodyPr lIns="0" tIns="0" rIns="0" bIns="0" anchor="t">
            <a:noAutofit/>
          </a:bodyPr>
          <a:lstStyle>
            <a:defPPr>
              <a:defRPr sz="1500" b="1">
                <a:solidFill>
                  <a:srgbClr val="0067DA"/>
                </a:solidFill>
                <a:latin typeface="Arial"/>
                <a:ea typeface="Arial"/>
                <a:cs typeface="Arial"/>
              </a:defRPr>
            </a:defPPr>
          </a:lstStyle>
          <a:p>
            <a:pPr>
              <a:defRPr sz="1500" b="1">
                <a:solidFill>
                  <a:srgbClr val="0067DA"/>
                </a:solidFill>
                <a:latin typeface="Arial"/>
                <a:ea typeface="Arial"/>
                <a:cs typeface="Arial"/>
              </a:defRPr>
            </a:pPr>
            <a:r>
              <a:rPr sz="1500" b="1">
                <a:solidFill>
                  <a:srgbClr val="0067DA"/>
                </a:solidFill>
                <a:latin typeface="Arial"/>
                <a:ea typeface="Arial"/>
                <a:cs typeface="Arial"/>
              </a:rPr>
              <a:t>05</a:t>
            </a:r>
          </a:p>
        </p:txBody>
      </p:sp>
      <p:pic>
        <p:nvPicPr>
          <p:cNvPr id="15" name="Imagen 14">
            <a:extLst>
              <a:ext uri="{FF2B5EF4-FFF2-40B4-BE49-F238E27FC236}">
                <a16:creationId xmlns:a16="http://schemas.microsoft.com/office/drawing/2014/main" id="{35CEB5DB-D126-4DF4-BB34-180C71A38102}"/>
              </a:ext>
            </a:extLst>
          </p:cNvPr>
          <p:cNvPicPr>
            <a:picLocks noChangeAspect="1"/>
          </p:cNvPicPr>
          <p:nvPr/>
        </p:nvPicPr>
        <p:blipFill>
          <a:blip r:embed="rId4"/>
          <a:stretch/>
        </p:blipFill>
        <p:spPr>
          <a:xfrm>
            <a:off x="609600" y="8111731"/>
            <a:ext cx="838200" cy="378613"/>
          </a:xfrm>
          <a:prstGeom prst="rect">
            <a:avLst/>
          </a:prstGeom>
        </p:spPr>
      </p:pic>
    </p:spTree>
    <p:extLst>
      <p:ext uri="{BB962C8B-B14F-4D97-AF65-F5344CB8AC3E}">
        <p14:creationId xmlns:p14="http://schemas.microsoft.com/office/powerpoint/2010/main" val="866105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83">
            <a:extLst>
              <a:ext uri="{FF2B5EF4-FFF2-40B4-BE49-F238E27FC236}">
                <a16:creationId xmlns:a16="http://schemas.microsoft.com/office/drawing/2014/main" id="{CDC3F786-049A-4966-9F23-540497CB6780}"/>
              </a:ext>
            </a:extLst>
          </p:cNvPr>
          <p:cNvSpPr>
            <a:spLocks noGrp="1"/>
          </p:cNvSpPr>
          <p:nvPr/>
        </p:nvSpPr>
        <p:spPr>
          <a:xfrm>
            <a:off x="609600" y="514350"/>
            <a:ext cx="10477500" cy="238125"/>
          </a:xfrm>
          <a:prstGeom prst="rect">
            <a:avLst/>
          </a:prstGeom>
          <a:noFill/>
          <a:ln w="0">
            <a:noFill/>
            <a:prstDash val="solid"/>
          </a:ln>
        </p:spPr>
        <p:txBody>
          <a:bodyPr lIns="0" tIns="0" rIns="0" bIns="0" anchor="t">
            <a:noAutofit/>
          </a:bodyPr>
          <a:lstStyle>
            <a:defPPr>
              <a:defRPr sz="1200" b="1">
                <a:solidFill>
                  <a:srgbClr val="0067DA"/>
                </a:solidFill>
                <a:latin typeface="Arial"/>
                <a:ea typeface="Arial"/>
                <a:cs typeface="Arial"/>
              </a:defRPr>
            </a:defPPr>
          </a:lstStyle>
          <a:p>
            <a:pPr>
              <a:defRPr sz="1200" b="1">
                <a:solidFill>
                  <a:srgbClr val="0067DA"/>
                </a:solidFill>
                <a:latin typeface="Arial"/>
                <a:ea typeface="Arial"/>
                <a:cs typeface="Arial"/>
              </a:defRPr>
            </a:pPr>
            <a:r>
              <a:rPr sz="1200" b="1">
                <a:solidFill>
                  <a:srgbClr val="0067DA"/>
                </a:solidFill>
                <a:latin typeface="Arial"/>
                <a:ea typeface="Arial"/>
                <a:cs typeface="Arial"/>
              </a:rPr>
              <a:t>OBRAS CIVILES</a:t>
            </a:r>
          </a:p>
        </p:txBody>
      </p:sp>
      <p:sp>
        <p:nvSpPr>
          <p:cNvPr id="2" name="text-84">
            <a:extLst>
              <a:ext uri="{FF2B5EF4-FFF2-40B4-BE49-F238E27FC236}">
                <a16:creationId xmlns:a16="http://schemas.microsoft.com/office/drawing/2014/main" id="{D8B64040-12DF-47C7-BAB3-968E1D14FE48}"/>
              </a:ext>
            </a:extLst>
          </p:cNvPr>
          <p:cNvSpPr>
            <a:spLocks noGrp="1"/>
          </p:cNvSpPr>
          <p:nvPr/>
        </p:nvSpPr>
        <p:spPr>
          <a:xfrm>
            <a:off x="609600" y="1057275"/>
            <a:ext cx="10972800" cy="1285875"/>
          </a:xfrm>
          <a:prstGeom prst="rect">
            <a:avLst/>
          </a:prstGeom>
          <a:noFill/>
          <a:ln w="0">
            <a:noFill/>
            <a:prstDash val="solid"/>
          </a:ln>
        </p:spPr>
        <p:txBody>
          <a:bodyPr lIns="0" tIns="0" rIns="0" bIns="0" anchor="t">
            <a:noAutofit/>
          </a:bodyPr>
          <a:lstStyle>
            <a:defPPr>
              <a:defRPr sz="3825" b="1">
                <a:solidFill>
                  <a:srgbClr val="112B45"/>
                </a:solidFill>
                <a:latin typeface="Arial"/>
                <a:ea typeface="Arial"/>
                <a:cs typeface="Arial"/>
              </a:defRPr>
            </a:defPPr>
          </a:lstStyle>
          <a:p>
            <a:pPr>
              <a:defRPr sz="3825" b="1">
                <a:solidFill>
                  <a:srgbClr val="112B45"/>
                </a:solidFill>
                <a:latin typeface="Arial"/>
                <a:ea typeface="Arial"/>
                <a:cs typeface="Arial"/>
              </a:defRPr>
            </a:pPr>
            <a:r>
              <a:rPr sz="3825" b="1">
                <a:solidFill>
                  <a:srgbClr val="112B45"/>
                </a:solidFill>
                <a:latin typeface="Arial"/>
                <a:ea typeface="Arial"/>
                <a:cs typeface="Arial"/>
              </a:rPr>
              <a:t>La obra y sus instalaciones,</a:t>
            </a:r>
          </a:p>
          <a:p>
            <a:pPr>
              <a:defRPr sz="3825" b="1">
                <a:solidFill>
                  <a:srgbClr val="112B45"/>
                </a:solidFill>
                <a:latin typeface="Arial"/>
                <a:ea typeface="Arial"/>
                <a:cs typeface="Arial"/>
              </a:defRPr>
            </a:pPr>
            <a:r>
              <a:rPr sz="3825" b="1">
                <a:solidFill>
                  <a:srgbClr val="112B45"/>
                </a:solidFill>
                <a:latin typeface="Arial"/>
                <a:ea typeface="Arial"/>
                <a:cs typeface="Arial"/>
              </a:rPr>
              <a:t>coordinadas desde el inicio</a:t>
            </a:r>
          </a:p>
        </p:txBody>
      </p:sp>
      <p:pic>
        <p:nvPicPr>
          <p:cNvPr id="3" name="Imagen 2">
            <a:extLst>
              <a:ext uri="{FF2B5EF4-FFF2-40B4-BE49-F238E27FC236}">
                <a16:creationId xmlns:a16="http://schemas.microsoft.com/office/drawing/2014/main" id="{2A667CD0-F19A-4FF2-A987-CA9352203E27}"/>
              </a:ext>
            </a:extLst>
          </p:cNvPr>
          <p:cNvPicPr>
            <a:picLocks noChangeAspect="1"/>
          </p:cNvPicPr>
          <p:nvPr/>
        </p:nvPicPr>
        <p:blipFill>
          <a:blip r:embed="rId3"/>
          <a:stretch/>
        </p:blipFill>
        <p:spPr>
          <a:xfrm>
            <a:off x="216694" y="2619375"/>
            <a:ext cx="7415213" cy="4943475"/>
          </a:xfrm>
          <a:prstGeom prst="rect">
            <a:avLst/>
          </a:prstGeom>
        </p:spPr>
      </p:pic>
      <p:sp>
        <p:nvSpPr>
          <p:cNvPr id="4" name="text-85">
            <a:extLst>
              <a:ext uri="{FF2B5EF4-FFF2-40B4-BE49-F238E27FC236}">
                <a16:creationId xmlns:a16="http://schemas.microsoft.com/office/drawing/2014/main" id="{5C99FFDB-7038-4394-8DEA-F1868A29E396}"/>
              </a:ext>
            </a:extLst>
          </p:cNvPr>
          <p:cNvSpPr>
            <a:spLocks noGrp="1"/>
          </p:cNvSpPr>
          <p:nvPr/>
        </p:nvSpPr>
        <p:spPr>
          <a:xfrm>
            <a:off x="7953375" y="2781300"/>
            <a:ext cx="3629025" cy="742950"/>
          </a:xfrm>
          <a:prstGeom prst="rect">
            <a:avLst/>
          </a:prstGeom>
          <a:noFill/>
          <a:ln w="0">
            <a:noFill/>
            <a:prstDash val="solid"/>
          </a:ln>
        </p:spPr>
        <p:txBody>
          <a:bodyPr lIns="0" tIns="0" rIns="0" bIns="0" anchor="t">
            <a:noAutofit/>
          </a:bodyPr>
          <a:lstStyle>
            <a:defPPr>
              <a:defRPr sz="2250" b="1">
                <a:solidFill>
                  <a:srgbClr val="112B45"/>
                </a:solidFill>
                <a:latin typeface="Arial"/>
                <a:ea typeface="Arial"/>
                <a:cs typeface="Arial"/>
              </a:defRPr>
            </a:defPPr>
          </a:lstStyle>
          <a:p>
            <a:pPr>
              <a:defRPr sz="2250" b="1">
                <a:solidFill>
                  <a:srgbClr val="112B45"/>
                </a:solidFill>
                <a:latin typeface="Arial"/>
                <a:ea typeface="Arial"/>
                <a:cs typeface="Arial"/>
              </a:defRPr>
            </a:pPr>
            <a:r>
              <a:rPr sz="2250" b="1">
                <a:solidFill>
                  <a:srgbClr val="112B45"/>
                </a:solidFill>
                <a:latin typeface="Arial"/>
                <a:ea typeface="Arial"/>
                <a:cs typeface="Arial"/>
              </a:rPr>
              <a:t>Construcción y ampliación</a:t>
            </a:r>
          </a:p>
        </p:txBody>
      </p:sp>
      <p:sp>
        <p:nvSpPr>
          <p:cNvPr id="5" name="text-86">
            <a:extLst>
              <a:ext uri="{FF2B5EF4-FFF2-40B4-BE49-F238E27FC236}">
                <a16:creationId xmlns:a16="http://schemas.microsoft.com/office/drawing/2014/main" id="{5CC02941-D036-4A58-8F77-5F5C28841276}"/>
              </a:ext>
            </a:extLst>
          </p:cNvPr>
          <p:cNvSpPr>
            <a:spLocks noGrp="1"/>
          </p:cNvSpPr>
          <p:nvPr/>
        </p:nvSpPr>
        <p:spPr>
          <a:xfrm>
            <a:off x="7953375" y="3629025"/>
            <a:ext cx="3629025" cy="1000125"/>
          </a:xfrm>
          <a:prstGeom prst="rect">
            <a:avLst/>
          </a:prstGeom>
          <a:noFill/>
          <a:ln w="0">
            <a:noFill/>
            <a:prstDash val="solid"/>
          </a:ln>
        </p:spPr>
        <p:txBody>
          <a:bodyPr lIns="0" tIns="0" rIns="0" bIns="0" anchor="t">
            <a:noAutofit/>
          </a:bodyPr>
          <a:lstStyle>
            <a:defPPr>
              <a:defRPr sz="1875" b="0">
                <a:solidFill>
                  <a:srgbClr val="53667A"/>
                </a:solidFill>
                <a:latin typeface="Arial"/>
                <a:ea typeface="Arial"/>
                <a:cs typeface="Arial"/>
              </a:defRPr>
            </a:defPPr>
          </a:lstStyle>
          <a:p>
            <a:pPr>
              <a:defRPr sz="1875" b="0">
                <a:solidFill>
                  <a:srgbClr val="53667A"/>
                </a:solidFill>
                <a:latin typeface="Arial"/>
                <a:ea typeface="Arial"/>
                <a:cs typeface="Arial"/>
              </a:defRPr>
            </a:pPr>
            <a:r>
              <a:rPr sz="1875" b="0">
                <a:solidFill>
                  <a:srgbClr val="53667A"/>
                </a:solidFill>
                <a:latin typeface="Arial"/>
                <a:ea typeface="Arial"/>
                <a:cs typeface="Arial"/>
              </a:rPr>
              <a:t>Equipo de obra para viviendas,</a:t>
            </a:r>
          </a:p>
          <a:p>
            <a:pPr>
              <a:defRPr sz="1875" b="0">
                <a:solidFill>
                  <a:srgbClr val="53667A"/>
                </a:solidFill>
                <a:latin typeface="Arial"/>
                <a:ea typeface="Arial"/>
                <a:cs typeface="Arial"/>
              </a:defRPr>
            </a:pPr>
            <a:r>
              <a:rPr sz="1875" b="0">
                <a:solidFill>
                  <a:srgbClr val="53667A"/>
                </a:solidFill>
                <a:latin typeface="Arial"/>
                <a:ea typeface="Arial"/>
                <a:cs typeface="Arial"/>
              </a:rPr>
              <a:t>ampliaciones y adecuaciones</a:t>
            </a:r>
          </a:p>
          <a:p>
            <a:pPr>
              <a:defRPr sz="1875" b="0">
                <a:solidFill>
                  <a:srgbClr val="53667A"/>
                </a:solidFill>
                <a:latin typeface="Arial"/>
                <a:ea typeface="Arial"/>
                <a:cs typeface="Arial"/>
              </a:defRPr>
            </a:pPr>
            <a:r>
              <a:rPr sz="1875" b="0">
                <a:solidFill>
                  <a:srgbClr val="53667A"/>
                </a:solidFill>
                <a:latin typeface="Arial"/>
                <a:ea typeface="Arial"/>
                <a:cs typeface="Arial"/>
              </a:rPr>
              <a:t>de espacios comerciales.</a:t>
            </a:r>
          </a:p>
        </p:txBody>
      </p:sp>
      <p:sp>
        <p:nvSpPr>
          <p:cNvPr id="6" name="composition-87">
            <a:extLst>
              <a:ext uri="{FF2B5EF4-FFF2-40B4-BE49-F238E27FC236}">
                <a16:creationId xmlns:a16="http://schemas.microsoft.com/office/drawing/2014/main" id="{A36B57AA-EAC1-4B4D-9A14-1DF54B1AC4C4}"/>
              </a:ext>
            </a:extLst>
          </p:cNvPr>
          <p:cNvSpPr>
            <a:spLocks noGrp="1"/>
          </p:cNvSpPr>
          <p:nvPr/>
        </p:nvSpPr>
        <p:spPr>
          <a:xfrm>
            <a:off x="7953375" y="4876800"/>
            <a:ext cx="3629025" cy="9525"/>
          </a:xfrm>
          <a:prstGeom prst="rect">
            <a:avLst/>
          </a:prstGeom>
          <a:solidFill>
            <a:srgbClr val="D9E2EB"/>
          </a:solidFill>
          <a:ln w="0">
            <a:noFill/>
            <a:prstDash val="solid"/>
          </a:ln>
        </p:spPr>
      </p:sp>
      <p:sp>
        <p:nvSpPr>
          <p:cNvPr id="7" name="text-88">
            <a:extLst>
              <a:ext uri="{FF2B5EF4-FFF2-40B4-BE49-F238E27FC236}">
                <a16:creationId xmlns:a16="http://schemas.microsoft.com/office/drawing/2014/main" id="{F704F98E-C996-4088-B211-0AFE5A1C430C}"/>
              </a:ext>
            </a:extLst>
          </p:cNvPr>
          <p:cNvSpPr>
            <a:spLocks noGrp="1"/>
          </p:cNvSpPr>
          <p:nvPr/>
        </p:nvSpPr>
        <p:spPr>
          <a:xfrm>
            <a:off x="7953375" y="5162550"/>
            <a:ext cx="3629025" cy="428625"/>
          </a:xfrm>
          <a:prstGeom prst="rect">
            <a:avLst/>
          </a:prstGeom>
          <a:noFill/>
          <a:ln w="0">
            <a:noFill/>
            <a:prstDash val="solid"/>
          </a:ln>
        </p:spPr>
        <p:txBody>
          <a:bodyPr lIns="0" tIns="0" rIns="0" bIns="0" anchor="t">
            <a:noAutofit/>
          </a:bodyPr>
          <a:lstStyle>
            <a:defPPr>
              <a:defRPr sz="2250" b="1">
                <a:solidFill>
                  <a:srgbClr val="112B45"/>
                </a:solidFill>
                <a:latin typeface="Arial"/>
                <a:ea typeface="Arial"/>
                <a:cs typeface="Arial"/>
              </a:defRPr>
            </a:defPPr>
          </a:lstStyle>
          <a:p>
            <a:pPr>
              <a:defRPr sz="2250" b="1">
                <a:solidFill>
                  <a:srgbClr val="112B45"/>
                </a:solidFill>
                <a:latin typeface="Arial"/>
                <a:ea typeface="Arial"/>
                <a:cs typeface="Arial"/>
              </a:defRPr>
            </a:pPr>
            <a:r>
              <a:rPr sz="2250" b="1">
                <a:solidFill>
                  <a:srgbClr val="112B45"/>
                </a:solidFill>
                <a:latin typeface="Arial"/>
                <a:ea typeface="Arial"/>
                <a:cs typeface="Arial"/>
              </a:rPr>
              <a:t>Coordinación técnica</a:t>
            </a:r>
          </a:p>
        </p:txBody>
      </p:sp>
      <p:sp>
        <p:nvSpPr>
          <p:cNvPr id="8" name="text-89">
            <a:extLst>
              <a:ext uri="{FF2B5EF4-FFF2-40B4-BE49-F238E27FC236}">
                <a16:creationId xmlns:a16="http://schemas.microsoft.com/office/drawing/2014/main" id="{97FAA36B-4450-465B-9FC3-A2995BA6230B}"/>
              </a:ext>
            </a:extLst>
          </p:cNvPr>
          <p:cNvSpPr>
            <a:spLocks noGrp="1"/>
          </p:cNvSpPr>
          <p:nvPr/>
        </p:nvSpPr>
        <p:spPr>
          <a:xfrm>
            <a:off x="7953375" y="5715000"/>
            <a:ext cx="3629025" cy="1381125"/>
          </a:xfrm>
          <a:prstGeom prst="rect">
            <a:avLst/>
          </a:prstGeom>
          <a:noFill/>
          <a:ln w="0">
            <a:noFill/>
            <a:prstDash val="solid"/>
          </a:ln>
        </p:spPr>
        <p:txBody>
          <a:bodyPr lIns="0" tIns="0" rIns="0" bIns="0" anchor="t">
            <a:noAutofit/>
          </a:bodyPr>
          <a:lstStyle>
            <a:defPPr>
              <a:defRPr sz="1875" b="0">
                <a:solidFill>
                  <a:srgbClr val="53667A"/>
                </a:solidFill>
                <a:latin typeface="Arial"/>
                <a:ea typeface="Arial"/>
                <a:cs typeface="Arial"/>
              </a:defRPr>
            </a:defPPr>
          </a:lstStyle>
          <a:p>
            <a:pPr>
              <a:defRPr sz="1875" b="0">
                <a:solidFill>
                  <a:srgbClr val="53667A"/>
                </a:solidFill>
                <a:latin typeface="Arial"/>
                <a:ea typeface="Arial"/>
                <a:cs typeface="Arial"/>
              </a:defRPr>
            </a:pPr>
            <a:r>
              <a:rPr sz="1875" b="0">
                <a:solidFill>
                  <a:srgbClr val="53667A"/>
                </a:solidFill>
                <a:latin typeface="Arial"/>
                <a:ea typeface="Arial"/>
                <a:cs typeface="Arial"/>
              </a:rPr>
              <a:t>Obra civil e instalaciones</a:t>
            </a:r>
          </a:p>
          <a:p>
            <a:pPr>
              <a:defRPr sz="1875" b="0">
                <a:solidFill>
                  <a:srgbClr val="53667A"/>
                </a:solidFill>
                <a:latin typeface="Arial"/>
                <a:ea typeface="Arial"/>
                <a:cs typeface="Arial"/>
              </a:defRPr>
            </a:pPr>
            <a:r>
              <a:rPr sz="1875" b="0">
                <a:solidFill>
                  <a:srgbClr val="53667A"/>
                </a:solidFill>
                <a:latin typeface="Arial"/>
                <a:ea typeface="Arial"/>
                <a:cs typeface="Arial"/>
              </a:rPr>
              <a:t>planificadas en conjunto.</a:t>
            </a:r>
          </a:p>
          <a:p>
            <a:pPr>
              <a:defRPr sz="1875" b="0">
                <a:solidFill>
                  <a:srgbClr val="53667A"/>
                </a:solidFill>
                <a:latin typeface="Arial"/>
                <a:ea typeface="Arial"/>
                <a:cs typeface="Arial"/>
              </a:defRPr>
            </a:pPr>
            <a:r>
              <a:rPr sz="1875" b="0">
                <a:solidFill>
                  <a:srgbClr val="53667A"/>
                </a:solidFill>
                <a:latin typeface="Arial"/>
                <a:ea typeface="Arial"/>
                <a:cs typeface="Arial"/>
              </a:rPr>
              <a:t>Canalizaciones, pasos y espacios</a:t>
            </a:r>
          </a:p>
          <a:p>
            <a:pPr>
              <a:defRPr sz="1875" b="0">
                <a:solidFill>
                  <a:srgbClr val="53667A"/>
                </a:solidFill>
                <a:latin typeface="Arial"/>
                <a:ea typeface="Arial"/>
                <a:cs typeface="Arial"/>
              </a:defRPr>
            </a:pPr>
            <a:r>
              <a:rPr sz="1875" b="0">
                <a:solidFill>
                  <a:srgbClr val="53667A"/>
                </a:solidFill>
                <a:latin typeface="Arial"/>
                <a:ea typeface="Arial"/>
                <a:cs typeface="Arial"/>
              </a:rPr>
              <a:t>para equipos previstos en obra.</a:t>
            </a:r>
          </a:p>
        </p:txBody>
      </p:sp>
      <p:sp>
        <p:nvSpPr>
          <p:cNvPr id="9" name="composition-90">
            <a:extLst>
              <a:ext uri="{FF2B5EF4-FFF2-40B4-BE49-F238E27FC236}">
                <a16:creationId xmlns:a16="http://schemas.microsoft.com/office/drawing/2014/main" id="{6256FE16-BA42-42A9-8E19-A225916B34E3}"/>
              </a:ext>
            </a:extLst>
          </p:cNvPr>
          <p:cNvSpPr>
            <a:spLocks noGrp="1"/>
          </p:cNvSpPr>
          <p:nvPr/>
        </p:nvSpPr>
        <p:spPr>
          <a:xfrm>
            <a:off x="609600" y="8039100"/>
            <a:ext cx="10972800" cy="9525"/>
          </a:xfrm>
          <a:prstGeom prst="rect">
            <a:avLst/>
          </a:prstGeom>
          <a:solidFill>
            <a:srgbClr val="D9E2EB"/>
          </a:solidFill>
          <a:ln w="0">
            <a:noFill/>
            <a:prstDash val="solid"/>
          </a:ln>
        </p:spPr>
      </p:sp>
      <p:sp>
        <p:nvSpPr>
          <p:cNvPr id="10" name="text-91">
            <a:extLst>
              <a:ext uri="{FF2B5EF4-FFF2-40B4-BE49-F238E27FC236}">
                <a16:creationId xmlns:a16="http://schemas.microsoft.com/office/drawing/2014/main" id="{1FD1EBCE-8CF0-4505-BBF1-F324DB96A85C}"/>
              </a:ext>
            </a:extLst>
          </p:cNvPr>
          <p:cNvSpPr>
            <a:spLocks noGrp="1"/>
          </p:cNvSpPr>
          <p:nvPr/>
        </p:nvSpPr>
        <p:spPr>
          <a:xfrm>
            <a:off x="609600" y="8201025"/>
            <a:ext cx="2095500" cy="219075"/>
          </a:xfrm>
          <a:prstGeom prst="rect">
            <a:avLst/>
          </a:prstGeom>
          <a:noFill/>
          <a:ln w="0">
            <a:noFill/>
            <a:prstDash val="solid"/>
          </a:ln>
        </p:spPr>
        <p:txBody>
          <a:bodyPr lIns="0" tIns="0" rIns="0" bIns="0" anchor="t">
            <a:noAutofit/>
          </a:bodyPr>
          <a:lstStyle>
            <a:defPPr>
              <a:defRPr sz="1050" b="1">
                <a:solidFill>
                  <a:srgbClr val="53667A"/>
                </a:solidFill>
                <a:latin typeface="Arial"/>
                <a:ea typeface="Arial"/>
                <a:cs typeface="Arial"/>
              </a:defRPr>
            </a:defPPr>
          </a:lstStyle>
          <a:p>
            <a:pPr>
              <a:defRPr sz="1050" b="1">
                <a:solidFill>
                  <a:srgbClr val="53667A"/>
                </a:solidFill>
                <a:latin typeface="Arial"/>
                <a:ea typeface="Arial"/>
                <a:cs typeface="Arial"/>
              </a:defRPr>
            </a:pPr>
            <a:endParaRPr/>
          </a:p>
        </p:txBody>
      </p:sp>
      <p:sp>
        <p:nvSpPr>
          <p:cNvPr id="11" name="text-92">
            <a:extLst>
              <a:ext uri="{FF2B5EF4-FFF2-40B4-BE49-F238E27FC236}">
                <a16:creationId xmlns:a16="http://schemas.microsoft.com/office/drawing/2014/main" id="{C1659544-23FF-4E25-94B8-A22AE1F07F6B}"/>
              </a:ext>
            </a:extLst>
          </p:cNvPr>
          <p:cNvSpPr>
            <a:spLocks noGrp="1"/>
          </p:cNvSpPr>
          <p:nvPr/>
        </p:nvSpPr>
        <p:spPr>
          <a:xfrm>
            <a:off x="7524750" y="8201025"/>
            <a:ext cx="3429000" cy="219075"/>
          </a:xfrm>
          <a:prstGeom prst="rect">
            <a:avLst/>
          </a:prstGeom>
          <a:noFill/>
          <a:ln w="0">
            <a:noFill/>
            <a:prstDash val="solid"/>
          </a:ln>
        </p:spPr>
        <p:txBody>
          <a:bodyPr lIns="0" tIns="0" rIns="0" bIns="0" anchor="t">
            <a:noAutofit/>
          </a:bodyPr>
          <a:lstStyle>
            <a:defPPr>
              <a:defRPr sz="975" b="0">
                <a:solidFill>
                  <a:srgbClr val="53667A"/>
                </a:solidFill>
                <a:latin typeface="Arial"/>
                <a:ea typeface="Arial"/>
                <a:cs typeface="Arial"/>
              </a:defRPr>
            </a:defPPr>
          </a:lstStyle>
          <a:p>
            <a:pPr>
              <a:defRPr sz="975" b="0">
                <a:solidFill>
                  <a:srgbClr val="53667A"/>
                </a:solidFill>
                <a:latin typeface="Arial"/>
                <a:ea typeface="Arial"/>
                <a:cs typeface="Arial"/>
              </a:defRPr>
            </a:pPr>
            <a:r>
              <a:rPr sz="975" b="0">
                <a:solidFill>
                  <a:srgbClr val="53667A"/>
                </a:solidFill>
                <a:latin typeface="Arial"/>
                <a:ea typeface="Arial"/>
                <a:cs typeface="Arial"/>
              </a:rPr>
              <a:t>Visualización conceptual de ingeniería</a:t>
            </a:r>
          </a:p>
        </p:txBody>
      </p:sp>
      <p:sp>
        <p:nvSpPr>
          <p:cNvPr id="12" name="text-93">
            <a:extLst>
              <a:ext uri="{FF2B5EF4-FFF2-40B4-BE49-F238E27FC236}">
                <a16:creationId xmlns:a16="http://schemas.microsoft.com/office/drawing/2014/main" id="{35B05BA9-29D2-46D1-ADFF-0D70AEFA0F98}"/>
              </a:ext>
            </a:extLst>
          </p:cNvPr>
          <p:cNvSpPr>
            <a:spLocks noGrp="1"/>
          </p:cNvSpPr>
          <p:nvPr/>
        </p:nvSpPr>
        <p:spPr>
          <a:xfrm>
            <a:off x="11258550" y="8162925"/>
            <a:ext cx="323850" cy="266700"/>
          </a:xfrm>
          <a:prstGeom prst="rect">
            <a:avLst/>
          </a:prstGeom>
          <a:noFill/>
          <a:ln w="0">
            <a:noFill/>
            <a:prstDash val="solid"/>
          </a:ln>
        </p:spPr>
        <p:txBody>
          <a:bodyPr lIns="0" tIns="0" rIns="0" bIns="0" anchor="t">
            <a:noAutofit/>
          </a:bodyPr>
          <a:lstStyle>
            <a:defPPr>
              <a:defRPr sz="1500" b="1">
                <a:solidFill>
                  <a:srgbClr val="0067DA"/>
                </a:solidFill>
                <a:latin typeface="Arial"/>
                <a:ea typeface="Arial"/>
                <a:cs typeface="Arial"/>
              </a:defRPr>
            </a:defPPr>
          </a:lstStyle>
          <a:p>
            <a:pPr>
              <a:defRPr sz="1500" b="1">
                <a:solidFill>
                  <a:srgbClr val="0067DA"/>
                </a:solidFill>
                <a:latin typeface="Arial"/>
                <a:ea typeface="Arial"/>
                <a:cs typeface="Arial"/>
              </a:defRPr>
            </a:pPr>
            <a:r>
              <a:rPr sz="1500" b="1">
                <a:solidFill>
                  <a:srgbClr val="0067DA"/>
                </a:solidFill>
                <a:latin typeface="Arial"/>
                <a:ea typeface="Arial"/>
                <a:cs typeface="Arial"/>
              </a:rPr>
              <a:t>06</a:t>
            </a:r>
          </a:p>
        </p:txBody>
      </p:sp>
      <p:pic>
        <p:nvPicPr>
          <p:cNvPr id="13" name="Imagen 12">
            <a:extLst>
              <a:ext uri="{FF2B5EF4-FFF2-40B4-BE49-F238E27FC236}">
                <a16:creationId xmlns:a16="http://schemas.microsoft.com/office/drawing/2014/main" id="{590B3144-626A-4F77-9C8E-C884D901DDB5}"/>
              </a:ext>
            </a:extLst>
          </p:cNvPr>
          <p:cNvPicPr>
            <a:picLocks noChangeAspect="1"/>
          </p:cNvPicPr>
          <p:nvPr/>
        </p:nvPicPr>
        <p:blipFill>
          <a:blip r:embed="rId4"/>
          <a:stretch/>
        </p:blipFill>
        <p:spPr>
          <a:xfrm>
            <a:off x="609600" y="8111731"/>
            <a:ext cx="838200" cy="378613"/>
          </a:xfrm>
          <a:prstGeom prst="rect">
            <a:avLst/>
          </a:prstGeom>
        </p:spPr>
      </p:pic>
    </p:spTree>
    <p:extLst>
      <p:ext uri="{BB962C8B-B14F-4D97-AF65-F5344CB8AC3E}">
        <p14:creationId xmlns:p14="http://schemas.microsoft.com/office/powerpoint/2010/main" val="712333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94">
            <a:extLst>
              <a:ext uri="{FF2B5EF4-FFF2-40B4-BE49-F238E27FC236}">
                <a16:creationId xmlns:a16="http://schemas.microsoft.com/office/drawing/2014/main" id="{49230295-E34A-42BC-BB64-D4F6E3054138}"/>
              </a:ext>
            </a:extLst>
          </p:cNvPr>
          <p:cNvSpPr>
            <a:spLocks noGrp="1"/>
          </p:cNvSpPr>
          <p:nvPr/>
        </p:nvSpPr>
        <p:spPr>
          <a:xfrm>
            <a:off x="609600" y="514350"/>
            <a:ext cx="10477500" cy="238125"/>
          </a:xfrm>
          <a:prstGeom prst="rect">
            <a:avLst/>
          </a:prstGeom>
          <a:noFill/>
          <a:ln w="0">
            <a:noFill/>
            <a:prstDash val="solid"/>
          </a:ln>
        </p:spPr>
        <p:txBody>
          <a:bodyPr lIns="0" tIns="0" rIns="0" bIns="0" anchor="t">
            <a:noAutofit/>
          </a:bodyPr>
          <a:lstStyle>
            <a:defPPr>
              <a:defRPr sz="1200" b="1">
                <a:solidFill>
                  <a:srgbClr val="0067DA"/>
                </a:solidFill>
                <a:latin typeface="Arial"/>
                <a:ea typeface="Arial"/>
                <a:cs typeface="Arial"/>
              </a:defRPr>
            </a:defPPr>
          </a:lstStyle>
          <a:p>
            <a:pPr>
              <a:defRPr sz="1200" b="1">
                <a:solidFill>
                  <a:srgbClr val="0067DA"/>
                </a:solidFill>
                <a:latin typeface="Arial"/>
                <a:ea typeface="Arial"/>
                <a:cs typeface="Arial"/>
              </a:defRPr>
            </a:pPr>
            <a:r>
              <a:rPr sz="1200" b="1">
                <a:solidFill>
                  <a:srgbClr val="0067DA"/>
                </a:solidFill>
                <a:latin typeface="Arial"/>
                <a:ea typeface="Arial"/>
                <a:cs typeface="Arial"/>
              </a:rPr>
              <a:t>DOMÓTICA Y AUTOMATIZACIÓN</a:t>
            </a:r>
          </a:p>
        </p:txBody>
      </p:sp>
      <p:sp>
        <p:nvSpPr>
          <p:cNvPr id="2" name="text-95">
            <a:extLst>
              <a:ext uri="{FF2B5EF4-FFF2-40B4-BE49-F238E27FC236}">
                <a16:creationId xmlns:a16="http://schemas.microsoft.com/office/drawing/2014/main" id="{5E2B8F8B-1715-4FC8-9FFB-0B408171450D}"/>
              </a:ext>
            </a:extLst>
          </p:cNvPr>
          <p:cNvSpPr>
            <a:spLocks noGrp="1"/>
          </p:cNvSpPr>
          <p:nvPr/>
        </p:nvSpPr>
        <p:spPr>
          <a:xfrm>
            <a:off x="609600" y="1057275"/>
            <a:ext cx="10972800" cy="1285875"/>
          </a:xfrm>
          <a:prstGeom prst="rect">
            <a:avLst/>
          </a:prstGeom>
          <a:noFill/>
          <a:ln w="0">
            <a:noFill/>
            <a:prstDash val="solid"/>
          </a:ln>
        </p:spPr>
        <p:txBody>
          <a:bodyPr lIns="0" tIns="0" rIns="0" bIns="0" anchor="t">
            <a:noAutofit/>
          </a:bodyPr>
          <a:lstStyle>
            <a:defPPr>
              <a:defRPr sz="3975" b="1">
                <a:solidFill>
                  <a:srgbClr val="112B45"/>
                </a:solidFill>
                <a:latin typeface="Arial"/>
                <a:ea typeface="Arial"/>
                <a:cs typeface="Arial"/>
              </a:defRPr>
            </a:defPPr>
          </a:lstStyle>
          <a:p>
            <a:pPr>
              <a:defRPr sz="3975" b="1">
                <a:solidFill>
                  <a:srgbClr val="112B45"/>
                </a:solidFill>
                <a:latin typeface="Arial"/>
                <a:ea typeface="Arial"/>
                <a:cs typeface="Arial"/>
              </a:defRPr>
            </a:pPr>
            <a:r>
              <a:rPr sz="3975" b="1">
                <a:solidFill>
                  <a:srgbClr val="112B45"/>
                </a:solidFill>
                <a:latin typeface="Arial"/>
                <a:ea typeface="Arial"/>
                <a:cs typeface="Arial"/>
              </a:rPr>
              <a:t>La tecnología integrada</a:t>
            </a:r>
          </a:p>
          <a:p>
            <a:pPr>
              <a:defRPr sz="3975" b="1">
                <a:solidFill>
                  <a:srgbClr val="112B45"/>
                </a:solidFill>
                <a:latin typeface="Arial"/>
                <a:ea typeface="Arial"/>
                <a:cs typeface="Arial"/>
              </a:defRPr>
            </a:pPr>
            <a:r>
              <a:rPr sz="3975" b="1">
                <a:solidFill>
                  <a:srgbClr val="112B45"/>
                </a:solidFill>
                <a:latin typeface="Arial"/>
                <a:ea typeface="Arial"/>
                <a:cs typeface="Arial"/>
              </a:rPr>
              <a:t>a la forma de habitar</a:t>
            </a:r>
          </a:p>
        </p:txBody>
      </p:sp>
      <p:pic>
        <p:nvPicPr>
          <p:cNvPr id="3" name="Imagen 2">
            <a:extLst>
              <a:ext uri="{FF2B5EF4-FFF2-40B4-BE49-F238E27FC236}">
                <a16:creationId xmlns:a16="http://schemas.microsoft.com/office/drawing/2014/main" id="{64AEFBD6-4B66-42D9-A6A8-44D88226E796}"/>
              </a:ext>
            </a:extLst>
          </p:cNvPr>
          <p:cNvPicPr>
            <a:picLocks noChangeAspect="1"/>
          </p:cNvPicPr>
          <p:nvPr/>
        </p:nvPicPr>
        <p:blipFill>
          <a:blip r:embed="rId3"/>
          <a:stretch/>
        </p:blipFill>
        <p:spPr>
          <a:xfrm>
            <a:off x="4355306" y="2514600"/>
            <a:ext cx="7386638" cy="4924425"/>
          </a:xfrm>
          <a:prstGeom prst="rect">
            <a:avLst/>
          </a:prstGeom>
        </p:spPr>
      </p:pic>
      <p:sp>
        <p:nvSpPr>
          <p:cNvPr id="4" name="text-96">
            <a:extLst>
              <a:ext uri="{FF2B5EF4-FFF2-40B4-BE49-F238E27FC236}">
                <a16:creationId xmlns:a16="http://schemas.microsoft.com/office/drawing/2014/main" id="{6E37AB34-D0FA-4119-8745-707F426FCE6D}"/>
              </a:ext>
            </a:extLst>
          </p:cNvPr>
          <p:cNvSpPr>
            <a:spLocks noGrp="1"/>
          </p:cNvSpPr>
          <p:nvPr/>
        </p:nvSpPr>
        <p:spPr>
          <a:xfrm>
            <a:off x="609600" y="2838450"/>
            <a:ext cx="3600450" cy="409575"/>
          </a:xfrm>
          <a:prstGeom prst="rect">
            <a:avLst/>
          </a:prstGeom>
          <a:noFill/>
          <a:ln w="0">
            <a:noFill/>
            <a:prstDash val="solid"/>
          </a:ln>
        </p:spPr>
        <p:txBody>
          <a:bodyPr lIns="0" tIns="0" rIns="0" bIns="0" anchor="t">
            <a:noAutofit/>
          </a:bodyPr>
          <a:lstStyle>
            <a:defPPr>
              <a:defRPr sz="2325" b="1">
                <a:solidFill>
                  <a:srgbClr val="112B45"/>
                </a:solidFill>
                <a:latin typeface="Arial"/>
                <a:ea typeface="Arial"/>
                <a:cs typeface="Arial"/>
              </a:defRPr>
            </a:defPPr>
          </a:lstStyle>
          <a:p>
            <a:pPr>
              <a:defRPr sz="2325" b="1">
                <a:solidFill>
                  <a:srgbClr val="112B45"/>
                </a:solidFill>
                <a:latin typeface="Arial"/>
                <a:ea typeface="Arial"/>
                <a:cs typeface="Arial"/>
              </a:defRPr>
            </a:pPr>
            <a:r>
              <a:rPr sz="2325" b="1">
                <a:solidFill>
                  <a:srgbClr val="112B45"/>
                </a:solidFill>
                <a:latin typeface="Arial"/>
                <a:ea typeface="Arial"/>
                <a:cs typeface="Arial"/>
              </a:rPr>
              <a:t>Viviendas conectadas</a:t>
            </a:r>
          </a:p>
        </p:txBody>
      </p:sp>
      <p:sp>
        <p:nvSpPr>
          <p:cNvPr id="5" name="text-97">
            <a:extLst>
              <a:ext uri="{FF2B5EF4-FFF2-40B4-BE49-F238E27FC236}">
                <a16:creationId xmlns:a16="http://schemas.microsoft.com/office/drawing/2014/main" id="{F18476A0-CAA6-4B17-BCCA-B15145EA2F5A}"/>
              </a:ext>
            </a:extLst>
          </p:cNvPr>
          <p:cNvSpPr>
            <a:spLocks noGrp="1"/>
          </p:cNvSpPr>
          <p:nvPr/>
        </p:nvSpPr>
        <p:spPr>
          <a:xfrm>
            <a:off x="609600" y="3390900"/>
            <a:ext cx="3600450" cy="1057275"/>
          </a:xfrm>
          <a:prstGeom prst="rect">
            <a:avLst/>
          </a:prstGeom>
          <a:noFill/>
          <a:ln w="0">
            <a:noFill/>
            <a:prstDash val="solid"/>
          </a:ln>
        </p:spPr>
        <p:txBody>
          <a:bodyPr lIns="0" tIns="0" rIns="0" bIns="0" anchor="t">
            <a:noAutofit/>
          </a:bodyPr>
          <a:lstStyle>
            <a:defPPr>
              <a:defRPr sz="1875" b="0">
                <a:solidFill>
                  <a:srgbClr val="53667A"/>
                </a:solidFill>
                <a:latin typeface="Arial"/>
                <a:ea typeface="Arial"/>
                <a:cs typeface="Arial"/>
              </a:defRPr>
            </a:defPPr>
          </a:lstStyle>
          <a:p>
            <a:pPr>
              <a:defRPr sz="1875" b="0">
                <a:solidFill>
                  <a:srgbClr val="53667A"/>
                </a:solidFill>
                <a:latin typeface="Arial"/>
                <a:ea typeface="Arial"/>
                <a:cs typeface="Arial"/>
              </a:defRPr>
            </a:pPr>
            <a:r>
              <a:rPr sz="1875" b="0">
                <a:solidFill>
                  <a:srgbClr val="53667A"/>
                </a:solidFill>
                <a:latin typeface="Arial"/>
                <a:ea typeface="Arial"/>
                <a:cs typeface="Arial"/>
              </a:rPr>
              <a:t>Proyectamos e implementamos</a:t>
            </a:r>
          </a:p>
          <a:p>
            <a:pPr>
              <a:defRPr sz="1875" b="0">
                <a:solidFill>
                  <a:srgbClr val="53667A"/>
                </a:solidFill>
                <a:latin typeface="Arial"/>
                <a:ea typeface="Arial"/>
                <a:cs typeface="Arial"/>
              </a:defRPr>
            </a:pPr>
            <a:r>
              <a:rPr sz="1875" b="0">
                <a:solidFill>
                  <a:srgbClr val="53667A"/>
                </a:solidFill>
                <a:latin typeface="Arial"/>
                <a:ea typeface="Arial"/>
                <a:cs typeface="Arial"/>
              </a:rPr>
              <a:t>domótica en casas nuevas</a:t>
            </a:r>
          </a:p>
          <a:p>
            <a:pPr>
              <a:defRPr sz="1875" b="0">
                <a:solidFill>
                  <a:srgbClr val="53667A"/>
                </a:solidFill>
                <a:latin typeface="Arial"/>
                <a:ea typeface="Arial"/>
                <a:cs typeface="Arial"/>
              </a:defRPr>
            </a:pPr>
            <a:r>
              <a:rPr sz="1875" b="0">
                <a:solidFill>
                  <a:srgbClr val="53667A"/>
                </a:solidFill>
                <a:latin typeface="Arial"/>
                <a:ea typeface="Arial"/>
                <a:cs typeface="Arial"/>
              </a:rPr>
              <a:t>y viviendas que se modernizan.</a:t>
            </a:r>
          </a:p>
        </p:txBody>
      </p:sp>
      <p:sp>
        <p:nvSpPr>
          <p:cNvPr id="6" name="composition-98">
            <a:extLst>
              <a:ext uri="{FF2B5EF4-FFF2-40B4-BE49-F238E27FC236}">
                <a16:creationId xmlns:a16="http://schemas.microsoft.com/office/drawing/2014/main" id="{AC928860-0112-4E2A-9912-063849BD2B61}"/>
              </a:ext>
            </a:extLst>
          </p:cNvPr>
          <p:cNvSpPr>
            <a:spLocks noGrp="1"/>
          </p:cNvSpPr>
          <p:nvPr/>
        </p:nvSpPr>
        <p:spPr>
          <a:xfrm>
            <a:off x="609600" y="4724400"/>
            <a:ext cx="3476625" cy="9525"/>
          </a:xfrm>
          <a:prstGeom prst="rect">
            <a:avLst/>
          </a:prstGeom>
          <a:solidFill>
            <a:srgbClr val="D9E2EB"/>
          </a:solidFill>
          <a:ln w="0">
            <a:noFill/>
            <a:prstDash val="solid"/>
          </a:ln>
        </p:spPr>
      </p:sp>
      <p:sp>
        <p:nvSpPr>
          <p:cNvPr id="7" name="text-99">
            <a:extLst>
              <a:ext uri="{FF2B5EF4-FFF2-40B4-BE49-F238E27FC236}">
                <a16:creationId xmlns:a16="http://schemas.microsoft.com/office/drawing/2014/main" id="{B097B080-A283-488C-827B-88E49522AADB}"/>
              </a:ext>
            </a:extLst>
          </p:cNvPr>
          <p:cNvSpPr>
            <a:spLocks noGrp="1"/>
          </p:cNvSpPr>
          <p:nvPr/>
        </p:nvSpPr>
        <p:spPr>
          <a:xfrm>
            <a:off x="609600" y="5010150"/>
            <a:ext cx="3600450" cy="409575"/>
          </a:xfrm>
          <a:prstGeom prst="rect">
            <a:avLst/>
          </a:prstGeom>
          <a:noFill/>
          <a:ln w="0">
            <a:noFill/>
            <a:prstDash val="solid"/>
          </a:ln>
        </p:spPr>
        <p:txBody>
          <a:bodyPr lIns="0" tIns="0" rIns="0" bIns="0" anchor="t">
            <a:noAutofit/>
          </a:bodyPr>
          <a:lstStyle>
            <a:defPPr>
              <a:defRPr sz="2250" b="1">
                <a:solidFill>
                  <a:srgbClr val="0067DA"/>
                </a:solidFill>
                <a:latin typeface="Arial"/>
                <a:ea typeface="Arial"/>
                <a:cs typeface="Arial"/>
              </a:defRPr>
            </a:defPPr>
          </a:lstStyle>
          <a:p>
            <a:pPr>
              <a:defRPr sz="2250" b="1">
                <a:solidFill>
                  <a:srgbClr val="0067DA"/>
                </a:solidFill>
                <a:latin typeface="Arial"/>
                <a:ea typeface="Arial"/>
                <a:cs typeface="Arial"/>
              </a:defRPr>
            </a:pPr>
            <a:r>
              <a:rPr sz="2250" b="1">
                <a:solidFill>
                  <a:srgbClr val="0067DA"/>
                </a:solidFill>
                <a:latin typeface="Arial"/>
                <a:ea typeface="Arial"/>
                <a:cs typeface="Arial"/>
              </a:rPr>
              <a:t>Control por ambientes</a:t>
            </a:r>
          </a:p>
        </p:txBody>
      </p:sp>
      <p:sp>
        <p:nvSpPr>
          <p:cNvPr id="8" name="text-100">
            <a:extLst>
              <a:ext uri="{FF2B5EF4-FFF2-40B4-BE49-F238E27FC236}">
                <a16:creationId xmlns:a16="http://schemas.microsoft.com/office/drawing/2014/main" id="{D787ED3E-3C56-4960-9993-53BF93D09C3A}"/>
              </a:ext>
            </a:extLst>
          </p:cNvPr>
          <p:cNvSpPr>
            <a:spLocks noGrp="1"/>
          </p:cNvSpPr>
          <p:nvPr/>
        </p:nvSpPr>
        <p:spPr>
          <a:xfrm>
            <a:off x="609600" y="5562600"/>
            <a:ext cx="3600450" cy="1381125"/>
          </a:xfrm>
          <a:prstGeom prst="rect">
            <a:avLst/>
          </a:prstGeom>
          <a:noFill/>
          <a:ln w="0">
            <a:noFill/>
            <a:prstDash val="solid"/>
          </a:ln>
        </p:spPr>
        <p:txBody>
          <a:bodyPr lIns="0" tIns="0" rIns="0" bIns="0" anchor="t">
            <a:noAutofit/>
          </a:bodyPr>
          <a:lstStyle>
            <a:defPPr>
              <a:defRPr sz="1875" b="0">
                <a:solidFill>
                  <a:srgbClr val="53667A"/>
                </a:solidFill>
                <a:latin typeface="Arial"/>
                <a:ea typeface="Arial"/>
                <a:cs typeface="Arial"/>
              </a:defRPr>
            </a:defPPr>
          </a:lstStyle>
          <a:p>
            <a:pPr>
              <a:defRPr sz="1875" b="0">
                <a:solidFill>
                  <a:srgbClr val="53667A"/>
                </a:solidFill>
                <a:latin typeface="Arial"/>
                <a:ea typeface="Arial"/>
                <a:cs typeface="Arial"/>
              </a:defRPr>
            </a:pPr>
            <a:r>
              <a:rPr sz="1875" b="0">
                <a:solidFill>
                  <a:srgbClr val="53667A"/>
                </a:solidFill>
                <a:latin typeface="Arial"/>
                <a:ea typeface="Arial"/>
                <a:cs typeface="Arial"/>
              </a:rPr>
              <a:t>Iluminación y escenas.</a:t>
            </a:r>
          </a:p>
          <a:p>
            <a:pPr>
              <a:defRPr sz="1875" b="0">
                <a:solidFill>
                  <a:srgbClr val="53667A"/>
                </a:solidFill>
                <a:latin typeface="Arial"/>
                <a:ea typeface="Arial"/>
                <a:cs typeface="Arial"/>
              </a:defRPr>
            </a:pPr>
            <a:r>
              <a:rPr sz="1875" b="0">
                <a:solidFill>
                  <a:srgbClr val="53667A"/>
                </a:solidFill>
                <a:latin typeface="Arial"/>
                <a:ea typeface="Arial"/>
                <a:cs typeface="Arial"/>
              </a:rPr>
              <a:t>Accesos y controles integrados.</a:t>
            </a:r>
          </a:p>
          <a:p>
            <a:pPr>
              <a:defRPr sz="1875" b="0">
                <a:solidFill>
                  <a:srgbClr val="53667A"/>
                </a:solidFill>
                <a:latin typeface="Arial"/>
                <a:ea typeface="Arial"/>
                <a:cs typeface="Arial"/>
              </a:defRPr>
            </a:pPr>
            <a:r>
              <a:rPr sz="1875" b="0">
                <a:solidFill>
                  <a:srgbClr val="53667A"/>
                </a:solidFill>
                <a:latin typeface="Arial"/>
                <a:ea typeface="Arial"/>
                <a:cs typeface="Arial"/>
              </a:rPr>
              <a:t>Manejo desde dispositivos</a:t>
            </a:r>
          </a:p>
          <a:p>
            <a:pPr>
              <a:defRPr sz="1875" b="0">
                <a:solidFill>
                  <a:srgbClr val="53667A"/>
                </a:solidFill>
                <a:latin typeface="Arial"/>
                <a:ea typeface="Arial"/>
                <a:cs typeface="Arial"/>
              </a:defRPr>
            </a:pPr>
            <a:r>
              <a:rPr sz="1875" b="0">
                <a:solidFill>
                  <a:srgbClr val="53667A"/>
                </a:solidFill>
                <a:latin typeface="Arial"/>
                <a:ea typeface="Arial"/>
                <a:cs typeface="Arial"/>
              </a:rPr>
              <a:t>compatibles con cada sistema.</a:t>
            </a:r>
          </a:p>
        </p:txBody>
      </p:sp>
      <p:sp>
        <p:nvSpPr>
          <p:cNvPr id="9" name="composition-101">
            <a:extLst>
              <a:ext uri="{FF2B5EF4-FFF2-40B4-BE49-F238E27FC236}">
                <a16:creationId xmlns:a16="http://schemas.microsoft.com/office/drawing/2014/main" id="{3BA357AD-FF66-4208-8B23-5C4ACE902A71}"/>
              </a:ext>
            </a:extLst>
          </p:cNvPr>
          <p:cNvSpPr>
            <a:spLocks noGrp="1"/>
          </p:cNvSpPr>
          <p:nvPr/>
        </p:nvSpPr>
        <p:spPr>
          <a:xfrm>
            <a:off x="0" y="7429500"/>
            <a:ext cx="12192000" cy="609600"/>
          </a:xfrm>
          <a:prstGeom prst="rect">
            <a:avLst/>
          </a:prstGeom>
          <a:solidFill>
            <a:srgbClr val="0067DA"/>
          </a:solidFill>
          <a:ln w="0">
            <a:noFill/>
            <a:prstDash val="solid"/>
          </a:ln>
        </p:spPr>
      </p:sp>
      <p:sp>
        <p:nvSpPr>
          <p:cNvPr id="10" name="text-102">
            <a:extLst>
              <a:ext uri="{FF2B5EF4-FFF2-40B4-BE49-F238E27FC236}">
                <a16:creationId xmlns:a16="http://schemas.microsoft.com/office/drawing/2014/main" id="{1BCDAD24-0B4D-4AFA-ACA9-607B23C00E95}"/>
              </a:ext>
            </a:extLst>
          </p:cNvPr>
          <p:cNvSpPr>
            <a:spLocks noGrp="1"/>
          </p:cNvSpPr>
          <p:nvPr/>
        </p:nvSpPr>
        <p:spPr>
          <a:xfrm>
            <a:off x="609600" y="7591425"/>
            <a:ext cx="6019800" cy="314325"/>
          </a:xfrm>
          <a:prstGeom prst="rect">
            <a:avLst/>
          </a:prstGeom>
          <a:noFill/>
          <a:ln w="0">
            <a:noFill/>
            <a:prstDash val="solid"/>
          </a:ln>
        </p:spPr>
        <p:txBody>
          <a:bodyPr lIns="0" tIns="0" rIns="0" bIns="0" anchor="t">
            <a:noAutofit/>
          </a:bodyPr>
          <a:lstStyle>
            <a:defPPr>
              <a:defRPr sz="1500" b="1">
                <a:solidFill>
                  <a:srgbClr val="FFFFFF"/>
                </a:solidFill>
                <a:latin typeface="Arial"/>
                <a:ea typeface="Arial"/>
                <a:cs typeface="Arial"/>
              </a:defRPr>
            </a:defPPr>
          </a:lstStyle>
          <a:p>
            <a:pPr>
              <a:defRPr sz="1500" b="1">
                <a:solidFill>
                  <a:srgbClr val="FFFFFF"/>
                </a:solidFill>
                <a:latin typeface="Arial"/>
                <a:ea typeface="Arial"/>
                <a:cs typeface="Arial"/>
              </a:defRPr>
            </a:pPr>
            <a:r>
              <a:rPr sz="1500" b="1">
                <a:solidFill>
                  <a:srgbClr val="FFFFFF"/>
                </a:solidFill>
                <a:latin typeface="Arial"/>
                <a:ea typeface="Arial"/>
                <a:cs typeface="Arial"/>
              </a:rPr>
              <a:t>AUTOMATIZACIÓN PARA EMPRESAS E INDUSTRIAS</a:t>
            </a:r>
          </a:p>
        </p:txBody>
      </p:sp>
      <p:sp>
        <p:nvSpPr>
          <p:cNvPr id="11" name="text-103">
            <a:extLst>
              <a:ext uri="{FF2B5EF4-FFF2-40B4-BE49-F238E27FC236}">
                <a16:creationId xmlns:a16="http://schemas.microsoft.com/office/drawing/2014/main" id="{0BCAF9F1-DDF9-45A8-A638-99D3BAEE3D71}"/>
              </a:ext>
            </a:extLst>
          </p:cNvPr>
          <p:cNvSpPr>
            <a:spLocks noGrp="1"/>
          </p:cNvSpPr>
          <p:nvPr/>
        </p:nvSpPr>
        <p:spPr>
          <a:xfrm>
            <a:off x="6743700" y="7591425"/>
            <a:ext cx="4838700" cy="314325"/>
          </a:xfrm>
          <a:prstGeom prst="rect">
            <a:avLst/>
          </a:prstGeom>
          <a:noFill/>
          <a:ln w="0">
            <a:noFill/>
            <a:prstDash val="solid"/>
          </a:ln>
        </p:spPr>
        <p:txBody>
          <a:bodyPr lIns="0" tIns="0" rIns="0" bIns="0" anchor="t">
            <a:noAutofit/>
          </a:bodyPr>
          <a:lstStyle>
            <a:defPPr>
              <a:defRPr sz="1500" b="0">
                <a:solidFill>
                  <a:srgbClr val="FFFFFF"/>
                </a:solidFill>
                <a:latin typeface="Arial"/>
                <a:ea typeface="Arial"/>
                <a:cs typeface="Arial"/>
              </a:defRPr>
            </a:defPPr>
          </a:lstStyle>
          <a:p>
            <a:pPr>
              <a:defRPr sz="1500" b="0">
                <a:solidFill>
                  <a:srgbClr val="FFFFFF"/>
                </a:solidFill>
                <a:latin typeface="Arial"/>
                <a:ea typeface="Arial"/>
                <a:cs typeface="Arial"/>
              </a:defRPr>
            </a:pPr>
            <a:r>
              <a:rPr sz="1500" b="0">
                <a:solidFill>
                  <a:srgbClr val="FFFFFF"/>
                </a:solidFill>
                <a:latin typeface="Arial"/>
                <a:ea typeface="Arial"/>
                <a:cs typeface="Arial"/>
              </a:rPr>
              <a:t>Control de equipos y secuencias según el proyecto.</a:t>
            </a:r>
          </a:p>
        </p:txBody>
      </p:sp>
      <p:sp>
        <p:nvSpPr>
          <p:cNvPr id="12" name="text-104">
            <a:extLst>
              <a:ext uri="{FF2B5EF4-FFF2-40B4-BE49-F238E27FC236}">
                <a16:creationId xmlns:a16="http://schemas.microsoft.com/office/drawing/2014/main" id="{85C82168-28FF-4781-8F74-B6331484DC93}"/>
              </a:ext>
            </a:extLst>
          </p:cNvPr>
          <p:cNvSpPr>
            <a:spLocks noGrp="1"/>
          </p:cNvSpPr>
          <p:nvPr/>
        </p:nvSpPr>
        <p:spPr>
          <a:xfrm>
            <a:off x="609600" y="8210550"/>
            <a:ext cx="2095500" cy="219075"/>
          </a:xfrm>
          <a:prstGeom prst="rect">
            <a:avLst/>
          </a:prstGeom>
          <a:noFill/>
          <a:ln w="0">
            <a:noFill/>
            <a:prstDash val="solid"/>
          </a:ln>
        </p:spPr>
        <p:txBody>
          <a:bodyPr lIns="0" tIns="0" rIns="0" bIns="0" anchor="t">
            <a:noAutofit/>
          </a:bodyPr>
          <a:lstStyle>
            <a:defPPr>
              <a:defRPr sz="1050" b="1">
                <a:solidFill>
                  <a:srgbClr val="53667A"/>
                </a:solidFill>
                <a:latin typeface="Arial"/>
                <a:ea typeface="Arial"/>
                <a:cs typeface="Arial"/>
              </a:defRPr>
            </a:defPPr>
          </a:lstStyle>
          <a:p>
            <a:pPr>
              <a:defRPr sz="1050" b="1">
                <a:solidFill>
                  <a:srgbClr val="53667A"/>
                </a:solidFill>
                <a:latin typeface="Arial"/>
                <a:ea typeface="Arial"/>
                <a:cs typeface="Arial"/>
              </a:defRPr>
            </a:pPr>
            <a:endParaRPr/>
          </a:p>
        </p:txBody>
      </p:sp>
      <p:sp>
        <p:nvSpPr>
          <p:cNvPr id="13" name="text-105">
            <a:extLst>
              <a:ext uri="{FF2B5EF4-FFF2-40B4-BE49-F238E27FC236}">
                <a16:creationId xmlns:a16="http://schemas.microsoft.com/office/drawing/2014/main" id="{B969B80D-F58E-4B4B-929B-3EB90DCF2E9C}"/>
              </a:ext>
            </a:extLst>
          </p:cNvPr>
          <p:cNvSpPr>
            <a:spLocks noGrp="1"/>
          </p:cNvSpPr>
          <p:nvPr/>
        </p:nvSpPr>
        <p:spPr>
          <a:xfrm>
            <a:off x="7524750" y="8210550"/>
            <a:ext cx="3429000" cy="219075"/>
          </a:xfrm>
          <a:prstGeom prst="rect">
            <a:avLst/>
          </a:prstGeom>
          <a:noFill/>
          <a:ln w="0">
            <a:noFill/>
            <a:prstDash val="solid"/>
          </a:ln>
        </p:spPr>
        <p:txBody>
          <a:bodyPr lIns="0" tIns="0" rIns="0" bIns="0" anchor="t">
            <a:noAutofit/>
          </a:bodyPr>
          <a:lstStyle>
            <a:defPPr>
              <a:defRPr sz="975" b="0">
                <a:solidFill>
                  <a:srgbClr val="53667A"/>
                </a:solidFill>
                <a:latin typeface="Arial"/>
                <a:ea typeface="Arial"/>
                <a:cs typeface="Arial"/>
              </a:defRPr>
            </a:defPPr>
          </a:lstStyle>
          <a:p>
            <a:pPr>
              <a:defRPr sz="975" b="0">
                <a:solidFill>
                  <a:srgbClr val="53667A"/>
                </a:solidFill>
                <a:latin typeface="Arial"/>
                <a:ea typeface="Arial"/>
                <a:cs typeface="Arial"/>
              </a:defRPr>
            </a:pPr>
            <a:r>
              <a:rPr sz="975" b="0">
                <a:solidFill>
                  <a:srgbClr val="53667A"/>
                </a:solidFill>
                <a:latin typeface="Arial"/>
                <a:ea typeface="Arial"/>
                <a:cs typeface="Arial"/>
              </a:rPr>
              <a:t>Visualización conceptual de ingeniería</a:t>
            </a:r>
          </a:p>
        </p:txBody>
      </p:sp>
      <p:sp>
        <p:nvSpPr>
          <p:cNvPr id="14" name="text-106">
            <a:extLst>
              <a:ext uri="{FF2B5EF4-FFF2-40B4-BE49-F238E27FC236}">
                <a16:creationId xmlns:a16="http://schemas.microsoft.com/office/drawing/2014/main" id="{92F39B11-1FEB-475A-83B5-344AA35C13FC}"/>
              </a:ext>
            </a:extLst>
          </p:cNvPr>
          <p:cNvSpPr>
            <a:spLocks noGrp="1"/>
          </p:cNvSpPr>
          <p:nvPr/>
        </p:nvSpPr>
        <p:spPr>
          <a:xfrm>
            <a:off x="11258550" y="8162925"/>
            <a:ext cx="323850" cy="266700"/>
          </a:xfrm>
          <a:prstGeom prst="rect">
            <a:avLst/>
          </a:prstGeom>
          <a:noFill/>
          <a:ln w="0">
            <a:noFill/>
            <a:prstDash val="solid"/>
          </a:ln>
        </p:spPr>
        <p:txBody>
          <a:bodyPr lIns="0" tIns="0" rIns="0" bIns="0" anchor="t">
            <a:noAutofit/>
          </a:bodyPr>
          <a:lstStyle>
            <a:defPPr>
              <a:defRPr sz="1500" b="1">
                <a:solidFill>
                  <a:srgbClr val="0067DA"/>
                </a:solidFill>
                <a:latin typeface="Arial"/>
                <a:ea typeface="Arial"/>
                <a:cs typeface="Arial"/>
              </a:defRPr>
            </a:defPPr>
          </a:lstStyle>
          <a:p>
            <a:pPr>
              <a:defRPr sz="1500" b="1">
                <a:solidFill>
                  <a:srgbClr val="0067DA"/>
                </a:solidFill>
                <a:latin typeface="Arial"/>
                <a:ea typeface="Arial"/>
                <a:cs typeface="Arial"/>
              </a:defRPr>
            </a:pPr>
            <a:r>
              <a:rPr sz="1500" b="1">
                <a:solidFill>
                  <a:srgbClr val="0067DA"/>
                </a:solidFill>
                <a:latin typeface="Arial"/>
                <a:ea typeface="Arial"/>
                <a:cs typeface="Arial"/>
              </a:rPr>
              <a:t>07</a:t>
            </a:r>
          </a:p>
        </p:txBody>
      </p:sp>
      <p:pic>
        <p:nvPicPr>
          <p:cNvPr id="15" name="Imagen 14">
            <a:extLst>
              <a:ext uri="{FF2B5EF4-FFF2-40B4-BE49-F238E27FC236}">
                <a16:creationId xmlns:a16="http://schemas.microsoft.com/office/drawing/2014/main" id="{7F0E5B49-6478-48C1-841E-D631141E5B59}"/>
              </a:ext>
            </a:extLst>
          </p:cNvPr>
          <p:cNvPicPr>
            <a:picLocks noChangeAspect="1"/>
          </p:cNvPicPr>
          <p:nvPr/>
        </p:nvPicPr>
        <p:blipFill>
          <a:blip r:embed="rId4"/>
          <a:stretch/>
        </p:blipFill>
        <p:spPr>
          <a:xfrm>
            <a:off x="609600" y="8111731"/>
            <a:ext cx="838200" cy="378613"/>
          </a:xfrm>
          <a:prstGeom prst="rect">
            <a:avLst/>
          </a:prstGeom>
        </p:spPr>
      </p:pic>
    </p:spTree>
    <p:extLst>
      <p:ext uri="{BB962C8B-B14F-4D97-AF65-F5344CB8AC3E}">
        <p14:creationId xmlns:p14="http://schemas.microsoft.com/office/powerpoint/2010/main" val="1012397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 name="text-107">
            <a:extLst>
              <a:ext uri="{FF2B5EF4-FFF2-40B4-BE49-F238E27FC236}">
                <a16:creationId xmlns:a16="http://schemas.microsoft.com/office/drawing/2014/main" id="{B4B339D7-D8DE-41C4-8AB6-36FE37EABBB7}"/>
              </a:ext>
            </a:extLst>
          </p:cNvPr>
          <p:cNvSpPr>
            <a:spLocks noGrp="1"/>
          </p:cNvSpPr>
          <p:nvPr/>
        </p:nvSpPr>
        <p:spPr>
          <a:xfrm>
            <a:off x="609600" y="514350"/>
            <a:ext cx="10477500" cy="238125"/>
          </a:xfrm>
          <a:prstGeom prst="rect">
            <a:avLst/>
          </a:prstGeom>
          <a:noFill/>
          <a:ln w="0">
            <a:noFill/>
            <a:prstDash val="solid"/>
          </a:ln>
        </p:spPr>
        <p:txBody>
          <a:bodyPr lIns="0" tIns="0" rIns="0" bIns="0" anchor="t">
            <a:noAutofit/>
          </a:bodyPr>
          <a:lstStyle>
            <a:defPPr>
              <a:defRPr sz="1200" b="1">
                <a:solidFill>
                  <a:srgbClr val="0067DA"/>
                </a:solidFill>
                <a:latin typeface="Arial"/>
                <a:ea typeface="Arial"/>
                <a:cs typeface="Arial"/>
              </a:defRPr>
            </a:defPPr>
          </a:lstStyle>
          <a:p>
            <a:pPr>
              <a:defRPr sz="1200" b="1">
                <a:solidFill>
                  <a:srgbClr val="0067DA"/>
                </a:solidFill>
                <a:latin typeface="Arial"/>
                <a:ea typeface="Arial"/>
                <a:cs typeface="Arial"/>
              </a:defRPr>
            </a:pPr>
            <a:r>
              <a:rPr sz="1200" b="1" dirty="0">
                <a:solidFill>
                  <a:srgbClr val="0067DA"/>
                </a:solidFill>
                <a:latin typeface="Arial"/>
                <a:ea typeface="Arial"/>
                <a:cs typeface="Arial"/>
              </a:rPr>
              <a:t>ECOSISTEMA TECNOLÓGICO</a:t>
            </a:r>
          </a:p>
        </p:txBody>
      </p:sp>
      <p:sp>
        <p:nvSpPr>
          <p:cNvPr id="2" name="text-108">
            <a:extLst>
              <a:ext uri="{FF2B5EF4-FFF2-40B4-BE49-F238E27FC236}">
                <a16:creationId xmlns:a16="http://schemas.microsoft.com/office/drawing/2014/main" id="{4032524A-B7CF-4E19-9FE2-8E42A144F096}"/>
              </a:ext>
            </a:extLst>
          </p:cNvPr>
          <p:cNvSpPr>
            <a:spLocks noGrp="1"/>
          </p:cNvSpPr>
          <p:nvPr/>
        </p:nvSpPr>
        <p:spPr>
          <a:xfrm>
            <a:off x="933450" y="859331"/>
            <a:ext cx="10648950" cy="1242147"/>
          </a:xfrm>
          <a:prstGeom prst="rect">
            <a:avLst/>
          </a:prstGeom>
          <a:noFill/>
          <a:ln w="0">
            <a:noFill/>
            <a:prstDash val="solid"/>
          </a:ln>
        </p:spPr>
        <p:txBody>
          <a:bodyPr lIns="0" tIns="0" rIns="0" bIns="0" anchor="t">
            <a:noAutofit/>
          </a:bodyPr>
          <a:lstStyle>
            <a:defPPr>
              <a:defRPr sz="3900" b="1">
                <a:solidFill>
                  <a:srgbClr val="112B45"/>
                </a:solidFill>
                <a:latin typeface="Arial"/>
                <a:ea typeface="Arial"/>
                <a:cs typeface="Arial"/>
              </a:defRPr>
            </a:defPPr>
          </a:lstStyle>
          <a:p>
            <a:pPr>
              <a:defRPr sz="3900" b="1">
                <a:solidFill>
                  <a:srgbClr val="112B45"/>
                </a:solidFill>
                <a:latin typeface="Arial"/>
                <a:ea typeface="Arial"/>
                <a:cs typeface="Arial"/>
              </a:defRPr>
            </a:pPr>
            <a:r>
              <a:rPr lang="es-MX" sz="3900" b="1" dirty="0">
                <a:solidFill>
                  <a:srgbClr val="112B45"/>
                </a:solidFill>
                <a:latin typeface="Arial"/>
                <a:ea typeface="Arial"/>
                <a:cs typeface="Arial"/>
              </a:rPr>
              <a:t>Marcas que integramos y brindamos soporte</a:t>
            </a:r>
            <a:endParaRPr sz="3900" b="1" dirty="0">
              <a:solidFill>
                <a:srgbClr val="112B45"/>
              </a:solidFill>
              <a:latin typeface="Arial"/>
              <a:ea typeface="Arial"/>
              <a:cs typeface="Arial"/>
            </a:endParaRPr>
          </a:p>
        </p:txBody>
      </p:sp>
      <p:pic>
        <p:nvPicPr>
          <p:cNvPr id="7" name="Imagen 6">
            <a:extLst>
              <a:ext uri="{FF2B5EF4-FFF2-40B4-BE49-F238E27FC236}">
                <a16:creationId xmlns:a16="http://schemas.microsoft.com/office/drawing/2014/main" id="{CE5D4C66-8ADD-45C9-980A-C1896F9A3AB3}"/>
              </a:ext>
            </a:extLst>
          </p:cNvPr>
          <p:cNvPicPr>
            <a:picLocks noChangeAspect="1"/>
          </p:cNvPicPr>
          <p:nvPr/>
        </p:nvPicPr>
        <p:blipFill>
          <a:blip r:embed="rId3"/>
          <a:stretch/>
        </p:blipFill>
        <p:spPr>
          <a:xfrm>
            <a:off x="6287749" y="2346309"/>
            <a:ext cx="2286000" cy="292608"/>
          </a:xfrm>
          <a:prstGeom prst="rect">
            <a:avLst/>
          </a:prstGeom>
        </p:spPr>
      </p:pic>
      <p:pic>
        <p:nvPicPr>
          <p:cNvPr id="8" name="Imagen 7">
            <a:extLst>
              <a:ext uri="{FF2B5EF4-FFF2-40B4-BE49-F238E27FC236}">
                <a16:creationId xmlns:a16="http://schemas.microsoft.com/office/drawing/2014/main" id="{56221A7F-6ECB-44A9-8F8D-A2FEEE904D51}"/>
              </a:ext>
            </a:extLst>
          </p:cNvPr>
          <p:cNvPicPr>
            <a:picLocks noChangeAspect="1"/>
          </p:cNvPicPr>
          <p:nvPr/>
        </p:nvPicPr>
        <p:blipFill>
          <a:blip r:embed="rId4"/>
          <a:stretch/>
        </p:blipFill>
        <p:spPr>
          <a:xfrm>
            <a:off x="3343517" y="2229100"/>
            <a:ext cx="2143125" cy="372904"/>
          </a:xfrm>
          <a:prstGeom prst="rect">
            <a:avLst/>
          </a:prstGeom>
        </p:spPr>
      </p:pic>
      <p:pic>
        <p:nvPicPr>
          <p:cNvPr id="9" name="Imagen 8">
            <a:extLst>
              <a:ext uri="{FF2B5EF4-FFF2-40B4-BE49-F238E27FC236}">
                <a16:creationId xmlns:a16="http://schemas.microsoft.com/office/drawing/2014/main" id="{B65BE2A8-00DE-46B3-BE2B-5F243D1B7B01}"/>
              </a:ext>
            </a:extLst>
          </p:cNvPr>
          <p:cNvPicPr>
            <a:picLocks noChangeAspect="1"/>
          </p:cNvPicPr>
          <p:nvPr/>
        </p:nvPicPr>
        <p:blipFill>
          <a:blip r:embed="rId5"/>
          <a:stretch/>
        </p:blipFill>
        <p:spPr>
          <a:xfrm>
            <a:off x="896114" y="2117779"/>
            <a:ext cx="1646296" cy="533400"/>
          </a:xfrm>
          <a:prstGeom prst="rect">
            <a:avLst/>
          </a:prstGeom>
        </p:spPr>
      </p:pic>
      <p:pic>
        <p:nvPicPr>
          <p:cNvPr id="10" name="Imagen 9">
            <a:extLst>
              <a:ext uri="{FF2B5EF4-FFF2-40B4-BE49-F238E27FC236}">
                <a16:creationId xmlns:a16="http://schemas.microsoft.com/office/drawing/2014/main" id="{73C545D0-1545-4FDD-B45B-46DBCB789978}"/>
              </a:ext>
            </a:extLst>
          </p:cNvPr>
          <p:cNvPicPr>
            <a:picLocks noChangeAspect="1"/>
          </p:cNvPicPr>
          <p:nvPr/>
        </p:nvPicPr>
        <p:blipFill>
          <a:blip r:embed="rId6"/>
          <a:stretch/>
        </p:blipFill>
        <p:spPr>
          <a:xfrm>
            <a:off x="9874219" y="2114934"/>
            <a:ext cx="552450" cy="551072"/>
          </a:xfrm>
          <a:prstGeom prst="rect">
            <a:avLst/>
          </a:prstGeom>
        </p:spPr>
      </p:pic>
      <p:pic>
        <p:nvPicPr>
          <p:cNvPr id="11" name="Imagen 10">
            <a:extLst>
              <a:ext uri="{FF2B5EF4-FFF2-40B4-BE49-F238E27FC236}">
                <a16:creationId xmlns:a16="http://schemas.microsoft.com/office/drawing/2014/main" id="{6D709DD2-3AFA-48B2-A7C8-BF18B3444B77}"/>
              </a:ext>
            </a:extLst>
          </p:cNvPr>
          <p:cNvPicPr>
            <a:picLocks noChangeAspect="1"/>
          </p:cNvPicPr>
          <p:nvPr/>
        </p:nvPicPr>
        <p:blipFill>
          <a:blip r:embed="rId7"/>
          <a:stretch/>
        </p:blipFill>
        <p:spPr>
          <a:xfrm>
            <a:off x="3472759" y="7315612"/>
            <a:ext cx="2013883" cy="491543"/>
          </a:xfrm>
          <a:prstGeom prst="rect">
            <a:avLst/>
          </a:prstGeom>
        </p:spPr>
      </p:pic>
      <p:pic>
        <p:nvPicPr>
          <p:cNvPr id="12" name="Imagen 11">
            <a:extLst>
              <a:ext uri="{FF2B5EF4-FFF2-40B4-BE49-F238E27FC236}">
                <a16:creationId xmlns:a16="http://schemas.microsoft.com/office/drawing/2014/main" id="{91FDB928-4F22-4C4D-84E1-C51D03E4C77E}"/>
              </a:ext>
            </a:extLst>
          </p:cNvPr>
          <p:cNvPicPr>
            <a:picLocks noChangeAspect="1"/>
          </p:cNvPicPr>
          <p:nvPr/>
        </p:nvPicPr>
        <p:blipFill>
          <a:blip r:embed="rId8"/>
          <a:stretch/>
        </p:blipFill>
        <p:spPr>
          <a:xfrm>
            <a:off x="6335374" y="3534315"/>
            <a:ext cx="2190750" cy="376809"/>
          </a:xfrm>
          <a:prstGeom prst="rect">
            <a:avLst/>
          </a:prstGeom>
        </p:spPr>
      </p:pic>
      <p:pic>
        <p:nvPicPr>
          <p:cNvPr id="13" name="Imagen 12">
            <a:extLst>
              <a:ext uri="{FF2B5EF4-FFF2-40B4-BE49-F238E27FC236}">
                <a16:creationId xmlns:a16="http://schemas.microsoft.com/office/drawing/2014/main" id="{42026605-2AB4-445C-BBF5-06904FF93DB8}"/>
              </a:ext>
            </a:extLst>
          </p:cNvPr>
          <p:cNvPicPr>
            <a:picLocks noChangeAspect="1"/>
          </p:cNvPicPr>
          <p:nvPr/>
        </p:nvPicPr>
        <p:blipFill>
          <a:blip r:embed="rId9"/>
          <a:stretch/>
        </p:blipFill>
        <p:spPr>
          <a:xfrm>
            <a:off x="9886207" y="3414975"/>
            <a:ext cx="561975" cy="567652"/>
          </a:xfrm>
          <a:prstGeom prst="rect">
            <a:avLst/>
          </a:prstGeom>
        </p:spPr>
      </p:pic>
      <p:pic>
        <p:nvPicPr>
          <p:cNvPr id="14" name="Imagen 13">
            <a:extLst>
              <a:ext uri="{FF2B5EF4-FFF2-40B4-BE49-F238E27FC236}">
                <a16:creationId xmlns:a16="http://schemas.microsoft.com/office/drawing/2014/main" id="{0E8ECADF-A7EA-4991-B2CF-A9D5F466F6DD}"/>
              </a:ext>
            </a:extLst>
          </p:cNvPr>
          <p:cNvPicPr>
            <a:picLocks noChangeAspect="1"/>
          </p:cNvPicPr>
          <p:nvPr/>
        </p:nvPicPr>
        <p:blipFill>
          <a:blip r:embed="rId10"/>
          <a:stretch/>
        </p:blipFill>
        <p:spPr>
          <a:xfrm>
            <a:off x="896114" y="3572112"/>
            <a:ext cx="1287161" cy="628650"/>
          </a:xfrm>
          <a:prstGeom prst="rect">
            <a:avLst/>
          </a:prstGeom>
        </p:spPr>
      </p:pic>
      <p:pic>
        <p:nvPicPr>
          <p:cNvPr id="15" name="Imagen 14">
            <a:extLst>
              <a:ext uri="{FF2B5EF4-FFF2-40B4-BE49-F238E27FC236}">
                <a16:creationId xmlns:a16="http://schemas.microsoft.com/office/drawing/2014/main" id="{1AD452EB-6B4B-4D21-93F3-60330F6492FB}"/>
              </a:ext>
            </a:extLst>
          </p:cNvPr>
          <p:cNvPicPr>
            <a:picLocks noChangeAspect="1"/>
          </p:cNvPicPr>
          <p:nvPr/>
        </p:nvPicPr>
        <p:blipFill>
          <a:blip r:embed="rId11"/>
          <a:stretch/>
        </p:blipFill>
        <p:spPr>
          <a:xfrm>
            <a:off x="3416630" y="3564855"/>
            <a:ext cx="1685389" cy="628650"/>
          </a:xfrm>
          <a:prstGeom prst="rect">
            <a:avLst/>
          </a:prstGeom>
        </p:spPr>
      </p:pic>
      <p:pic>
        <p:nvPicPr>
          <p:cNvPr id="16" name="Imagen 15">
            <a:extLst>
              <a:ext uri="{FF2B5EF4-FFF2-40B4-BE49-F238E27FC236}">
                <a16:creationId xmlns:a16="http://schemas.microsoft.com/office/drawing/2014/main" id="{AF8EE264-0CED-40EC-8E03-475FDD2C9AC4}"/>
              </a:ext>
            </a:extLst>
          </p:cNvPr>
          <p:cNvPicPr>
            <a:picLocks noChangeAspect="1"/>
          </p:cNvPicPr>
          <p:nvPr/>
        </p:nvPicPr>
        <p:blipFill>
          <a:blip r:embed="rId12"/>
          <a:stretch/>
        </p:blipFill>
        <p:spPr>
          <a:xfrm>
            <a:off x="774286" y="6158024"/>
            <a:ext cx="2052802" cy="476250"/>
          </a:xfrm>
          <a:prstGeom prst="rect">
            <a:avLst/>
          </a:prstGeom>
        </p:spPr>
      </p:pic>
      <p:pic>
        <p:nvPicPr>
          <p:cNvPr id="21" name="Imagen 20">
            <a:extLst>
              <a:ext uri="{FF2B5EF4-FFF2-40B4-BE49-F238E27FC236}">
                <a16:creationId xmlns:a16="http://schemas.microsoft.com/office/drawing/2014/main" id="{12466CBE-7AD4-4710-B2CF-6FC1B58F2D01}"/>
              </a:ext>
            </a:extLst>
          </p:cNvPr>
          <p:cNvPicPr>
            <a:picLocks noChangeAspect="1"/>
          </p:cNvPicPr>
          <p:nvPr/>
        </p:nvPicPr>
        <p:blipFill>
          <a:blip r:embed="rId13"/>
          <a:stretch/>
        </p:blipFill>
        <p:spPr>
          <a:xfrm>
            <a:off x="691025" y="5050478"/>
            <a:ext cx="2219325" cy="281854"/>
          </a:xfrm>
          <a:prstGeom prst="rect">
            <a:avLst/>
          </a:prstGeom>
        </p:spPr>
      </p:pic>
      <p:pic>
        <p:nvPicPr>
          <p:cNvPr id="22" name="Imagen 21">
            <a:extLst>
              <a:ext uri="{FF2B5EF4-FFF2-40B4-BE49-F238E27FC236}">
                <a16:creationId xmlns:a16="http://schemas.microsoft.com/office/drawing/2014/main" id="{557E8505-4973-44C2-8255-8D1BDFC14CD7}"/>
              </a:ext>
            </a:extLst>
          </p:cNvPr>
          <p:cNvPicPr>
            <a:picLocks noChangeAspect="1"/>
          </p:cNvPicPr>
          <p:nvPr/>
        </p:nvPicPr>
        <p:blipFill>
          <a:blip r:embed="rId14"/>
          <a:stretch/>
        </p:blipFill>
        <p:spPr>
          <a:xfrm>
            <a:off x="3586818" y="4907768"/>
            <a:ext cx="1656522" cy="495300"/>
          </a:xfrm>
          <a:prstGeom prst="rect">
            <a:avLst/>
          </a:prstGeom>
        </p:spPr>
      </p:pic>
      <p:pic>
        <p:nvPicPr>
          <p:cNvPr id="23" name="Imagen 22">
            <a:extLst>
              <a:ext uri="{FF2B5EF4-FFF2-40B4-BE49-F238E27FC236}">
                <a16:creationId xmlns:a16="http://schemas.microsoft.com/office/drawing/2014/main" id="{21F38DE4-F356-449A-A185-CAE1D77F3C70}"/>
              </a:ext>
            </a:extLst>
          </p:cNvPr>
          <p:cNvPicPr>
            <a:picLocks noChangeAspect="1"/>
          </p:cNvPicPr>
          <p:nvPr/>
        </p:nvPicPr>
        <p:blipFill>
          <a:blip r:embed="rId15"/>
          <a:stretch/>
        </p:blipFill>
        <p:spPr>
          <a:xfrm>
            <a:off x="6335374" y="4992588"/>
            <a:ext cx="2105025" cy="410480"/>
          </a:xfrm>
          <a:prstGeom prst="rect">
            <a:avLst/>
          </a:prstGeom>
        </p:spPr>
      </p:pic>
      <p:pic>
        <p:nvPicPr>
          <p:cNvPr id="24" name="Imagen 23">
            <a:extLst>
              <a:ext uri="{FF2B5EF4-FFF2-40B4-BE49-F238E27FC236}">
                <a16:creationId xmlns:a16="http://schemas.microsoft.com/office/drawing/2014/main" id="{40F9ED84-4D27-4AFF-9B1E-52095D505EEE}"/>
              </a:ext>
            </a:extLst>
          </p:cNvPr>
          <p:cNvPicPr>
            <a:picLocks noChangeAspect="1"/>
          </p:cNvPicPr>
          <p:nvPr/>
        </p:nvPicPr>
        <p:blipFill>
          <a:blip r:embed="rId16"/>
          <a:stretch/>
        </p:blipFill>
        <p:spPr>
          <a:xfrm>
            <a:off x="9611067" y="4916875"/>
            <a:ext cx="1918705" cy="533400"/>
          </a:xfrm>
          <a:prstGeom prst="rect">
            <a:avLst/>
          </a:prstGeom>
        </p:spPr>
      </p:pic>
      <p:pic>
        <p:nvPicPr>
          <p:cNvPr id="25" name="Imagen 24">
            <a:extLst>
              <a:ext uri="{FF2B5EF4-FFF2-40B4-BE49-F238E27FC236}">
                <a16:creationId xmlns:a16="http://schemas.microsoft.com/office/drawing/2014/main" id="{5440D8A1-8EBB-46D3-B0E5-615C062C7C46}"/>
              </a:ext>
            </a:extLst>
          </p:cNvPr>
          <p:cNvPicPr>
            <a:picLocks noChangeAspect="1"/>
          </p:cNvPicPr>
          <p:nvPr/>
        </p:nvPicPr>
        <p:blipFill>
          <a:blip r:embed="rId17"/>
          <a:stretch/>
        </p:blipFill>
        <p:spPr>
          <a:xfrm>
            <a:off x="3724403" y="6137461"/>
            <a:ext cx="1518937" cy="457200"/>
          </a:xfrm>
          <a:prstGeom prst="rect">
            <a:avLst/>
          </a:prstGeom>
        </p:spPr>
      </p:pic>
      <p:pic>
        <p:nvPicPr>
          <p:cNvPr id="26" name="Imagen 25">
            <a:extLst>
              <a:ext uri="{FF2B5EF4-FFF2-40B4-BE49-F238E27FC236}">
                <a16:creationId xmlns:a16="http://schemas.microsoft.com/office/drawing/2014/main" id="{7C77846A-6F1D-43CE-816A-D664D489D9AF}"/>
              </a:ext>
            </a:extLst>
          </p:cNvPr>
          <p:cNvPicPr>
            <a:picLocks noChangeAspect="1"/>
          </p:cNvPicPr>
          <p:nvPr/>
        </p:nvPicPr>
        <p:blipFill>
          <a:blip r:embed="rId18"/>
          <a:stretch/>
        </p:blipFill>
        <p:spPr>
          <a:xfrm>
            <a:off x="9490761" y="6289075"/>
            <a:ext cx="2091639" cy="619125"/>
          </a:xfrm>
          <a:prstGeom prst="rect">
            <a:avLst/>
          </a:prstGeom>
        </p:spPr>
      </p:pic>
      <p:pic>
        <p:nvPicPr>
          <p:cNvPr id="27" name="Imagen 26">
            <a:extLst>
              <a:ext uri="{FF2B5EF4-FFF2-40B4-BE49-F238E27FC236}">
                <a16:creationId xmlns:a16="http://schemas.microsoft.com/office/drawing/2014/main" id="{986608B2-C0E8-46B3-8002-21B965C0C37D}"/>
              </a:ext>
            </a:extLst>
          </p:cNvPr>
          <p:cNvPicPr>
            <a:picLocks noChangeAspect="1"/>
          </p:cNvPicPr>
          <p:nvPr/>
        </p:nvPicPr>
        <p:blipFill>
          <a:blip r:embed="rId19"/>
          <a:stretch/>
        </p:blipFill>
        <p:spPr>
          <a:xfrm>
            <a:off x="896114" y="7303120"/>
            <a:ext cx="1375156" cy="529435"/>
          </a:xfrm>
          <a:prstGeom prst="rect">
            <a:avLst/>
          </a:prstGeom>
        </p:spPr>
      </p:pic>
      <p:pic>
        <p:nvPicPr>
          <p:cNvPr id="28" name="Imagen 27">
            <a:extLst>
              <a:ext uri="{FF2B5EF4-FFF2-40B4-BE49-F238E27FC236}">
                <a16:creationId xmlns:a16="http://schemas.microsoft.com/office/drawing/2014/main" id="{238ECE28-C40E-4DDD-B999-0408A59A783F}"/>
              </a:ext>
            </a:extLst>
          </p:cNvPr>
          <p:cNvPicPr>
            <a:picLocks noChangeAspect="1"/>
          </p:cNvPicPr>
          <p:nvPr/>
        </p:nvPicPr>
        <p:blipFill>
          <a:blip r:embed="rId20"/>
          <a:stretch/>
        </p:blipFill>
        <p:spPr>
          <a:xfrm>
            <a:off x="6532461" y="6222032"/>
            <a:ext cx="1662184" cy="790575"/>
          </a:xfrm>
          <a:prstGeom prst="rect">
            <a:avLst/>
          </a:prstGeom>
        </p:spPr>
      </p:pic>
      <p:sp>
        <p:nvSpPr>
          <p:cNvPr id="29" name="composition-117">
            <a:extLst>
              <a:ext uri="{FF2B5EF4-FFF2-40B4-BE49-F238E27FC236}">
                <a16:creationId xmlns:a16="http://schemas.microsoft.com/office/drawing/2014/main" id="{C2A4F67C-C6F0-4CF4-83CB-DCEB11A7F83A}"/>
              </a:ext>
            </a:extLst>
          </p:cNvPr>
          <p:cNvSpPr>
            <a:spLocks noGrp="1"/>
          </p:cNvSpPr>
          <p:nvPr/>
        </p:nvSpPr>
        <p:spPr>
          <a:xfrm>
            <a:off x="609600" y="8013700"/>
            <a:ext cx="10972800" cy="9525"/>
          </a:xfrm>
          <a:prstGeom prst="rect">
            <a:avLst/>
          </a:prstGeom>
          <a:solidFill>
            <a:srgbClr val="D9E2EB"/>
          </a:solidFill>
          <a:ln w="0">
            <a:noFill/>
            <a:prstDash val="solid"/>
          </a:ln>
        </p:spPr>
      </p:sp>
      <p:sp>
        <p:nvSpPr>
          <p:cNvPr id="30" name="text-118">
            <a:extLst>
              <a:ext uri="{FF2B5EF4-FFF2-40B4-BE49-F238E27FC236}">
                <a16:creationId xmlns:a16="http://schemas.microsoft.com/office/drawing/2014/main" id="{4E898555-1015-4BFA-8512-BA2E210F6B25}"/>
              </a:ext>
            </a:extLst>
          </p:cNvPr>
          <p:cNvSpPr>
            <a:spLocks noGrp="1"/>
          </p:cNvSpPr>
          <p:nvPr/>
        </p:nvSpPr>
        <p:spPr>
          <a:xfrm>
            <a:off x="609600" y="8201025"/>
            <a:ext cx="2095500" cy="219075"/>
          </a:xfrm>
          <a:prstGeom prst="rect">
            <a:avLst/>
          </a:prstGeom>
          <a:noFill/>
          <a:ln w="0">
            <a:noFill/>
            <a:prstDash val="solid"/>
          </a:ln>
        </p:spPr>
        <p:txBody>
          <a:bodyPr lIns="0" tIns="0" rIns="0" bIns="0" anchor="t">
            <a:noAutofit/>
          </a:bodyPr>
          <a:lstStyle>
            <a:defPPr>
              <a:defRPr sz="1050" b="1">
                <a:solidFill>
                  <a:srgbClr val="53667A"/>
                </a:solidFill>
                <a:latin typeface="Arial"/>
                <a:ea typeface="Arial"/>
                <a:cs typeface="Arial"/>
              </a:defRPr>
            </a:defPPr>
          </a:lstStyle>
          <a:p>
            <a:pPr>
              <a:defRPr sz="1050" b="1">
                <a:solidFill>
                  <a:srgbClr val="53667A"/>
                </a:solidFill>
                <a:latin typeface="Arial"/>
                <a:ea typeface="Arial"/>
                <a:cs typeface="Arial"/>
              </a:defRPr>
            </a:pPr>
            <a:endParaRPr/>
          </a:p>
        </p:txBody>
      </p:sp>
      <p:sp>
        <p:nvSpPr>
          <p:cNvPr id="31" name="text-119">
            <a:extLst>
              <a:ext uri="{FF2B5EF4-FFF2-40B4-BE49-F238E27FC236}">
                <a16:creationId xmlns:a16="http://schemas.microsoft.com/office/drawing/2014/main" id="{33B2A451-BACF-402B-A0BC-CE77B365C10B}"/>
              </a:ext>
            </a:extLst>
          </p:cNvPr>
          <p:cNvSpPr>
            <a:spLocks noGrp="1"/>
          </p:cNvSpPr>
          <p:nvPr/>
        </p:nvSpPr>
        <p:spPr>
          <a:xfrm>
            <a:off x="11258550" y="8162925"/>
            <a:ext cx="323850" cy="266700"/>
          </a:xfrm>
          <a:prstGeom prst="rect">
            <a:avLst/>
          </a:prstGeom>
          <a:noFill/>
          <a:ln w="0">
            <a:noFill/>
            <a:prstDash val="solid"/>
          </a:ln>
        </p:spPr>
        <p:txBody>
          <a:bodyPr lIns="0" tIns="0" rIns="0" bIns="0" anchor="t">
            <a:noAutofit/>
          </a:bodyPr>
          <a:lstStyle>
            <a:defPPr>
              <a:defRPr sz="1500" b="1">
                <a:solidFill>
                  <a:srgbClr val="0067DA"/>
                </a:solidFill>
                <a:latin typeface="Arial"/>
                <a:ea typeface="Arial"/>
                <a:cs typeface="Arial"/>
              </a:defRPr>
            </a:defPPr>
          </a:lstStyle>
          <a:p>
            <a:pPr>
              <a:defRPr sz="1500" b="1">
                <a:solidFill>
                  <a:srgbClr val="0067DA"/>
                </a:solidFill>
                <a:latin typeface="Arial"/>
                <a:ea typeface="Arial"/>
                <a:cs typeface="Arial"/>
              </a:defRPr>
            </a:pPr>
            <a:r>
              <a:rPr sz="1500" b="1">
                <a:solidFill>
                  <a:srgbClr val="0067DA"/>
                </a:solidFill>
                <a:latin typeface="Arial"/>
                <a:ea typeface="Arial"/>
                <a:cs typeface="Arial"/>
              </a:rPr>
              <a:t>08</a:t>
            </a:r>
          </a:p>
        </p:txBody>
      </p:sp>
      <p:pic>
        <p:nvPicPr>
          <p:cNvPr id="32" name="Imagen 31">
            <a:extLst>
              <a:ext uri="{FF2B5EF4-FFF2-40B4-BE49-F238E27FC236}">
                <a16:creationId xmlns:a16="http://schemas.microsoft.com/office/drawing/2014/main" id="{88D2C7F3-1D1D-4FC1-B80F-E9AEA7566DC5}"/>
              </a:ext>
            </a:extLst>
          </p:cNvPr>
          <p:cNvPicPr>
            <a:picLocks noChangeAspect="1"/>
          </p:cNvPicPr>
          <p:nvPr/>
        </p:nvPicPr>
        <p:blipFill>
          <a:blip r:embed="rId21"/>
          <a:stretch/>
        </p:blipFill>
        <p:spPr>
          <a:xfrm>
            <a:off x="609600" y="8111731"/>
            <a:ext cx="838200" cy="378613"/>
          </a:xfrm>
          <a:prstGeom prst="rect">
            <a:avLst/>
          </a:prstGeom>
        </p:spPr>
      </p:pic>
    </p:spTree>
    <p:extLst>
      <p:ext uri="{BB962C8B-B14F-4D97-AF65-F5344CB8AC3E}">
        <p14:creationId xmlns:p14="http://schemas.microsoft.com/office/powerpoint/2010/main" val="1777784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71D35"/>
        </a:solidFill>
        <a:effectLst/>
      </p:bgPr>
    </p:bg>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B73DC44B-D638-4208-8B3C-D63B7BD13738}"/>
              </a:ext>
            </a:extLst>
          </p:cNvPr>
          <p:cNvPicPr>
            <a:picLocks noChangeAspect="1"/>
          </p:cNvPicPr>
          <p:nvPr/>
        </p:nvPicPr>
        <p:blipFill>
          <a:blip r:embed="rId3"/>
          <a:stretch/>
        </p:blipFill>
        <p:spPr>
          <a:xfrm>
            <a:off x="609600" y="471848"/>
            <a:ext cx="2381250" cy="1075604"/>
          </a:xfrm>
          <a:prstGeom prst="rect">
            <a:avLst/>
          </a:prstGeom>
        </p:spPr>
      </p:pic>
      <p:sp>
        <p:nvSpPr>
          <p:cNvPr id="2" name="text-120">
            <a:extLst>
              <a:ext uri="{FF2B5EF4-FFF2-40B4-BE49-F238E27FC236}">
                <a16:creationId xmlns:a16="http://schemas.microsoft.com/office/drawing/2014/main" id="{7F5E0299-1A3C-4722-B3F8-1377DE562F05}"/>
              </a:ext>
            </a:extLst>
          </p:cNvPr>
          <p:cNvSpPr>
            <a:spLocks noGrp="1"/>
          </p:cNvSpPr>
          <p:nvPr/>
        </p:nvSpPr>
        <p:spPr>
          <a:xfrm>
            <a:off x="6286500" y="847725"/>
            <a:ext cx="5295900" cy="266700"/>
          </a:xfrm>
          <a:prstGeom prst="rect">
            <a:avLst/>
          </a:prstGeom>
          <a:noFill/>
          <a:ln w="0">
            <a:noFill/>
            <a:prstDash val="solid"/>
          </a:ln>
        </p:spPr>
        <p:txBody>
          <a:bodyPr lIns="0" tIns="0" rIns="0" bIns="0" anchor="t">
            <a:noAutofit/>
          </a:bodyPr>
          <a:lstStyle>
            <a:defPPr>
              <a:defRPr sz="1275" b="1">
                <a:solidFill>
                  <a:srgbClr val="86BEFF"/>
                </a:solidFill>
                <a:latin typeface="Arial"/>
                <a:ea typeface="Arial"/>
                <a:cs typeface="Arial"/>
              </a:defRPr>
            </a:defPPr>
          </a:lstStyle>
          <a:p>
            <a:pPr>
              <a:defRPr sz="1275" b="1">
                <a:solidFill>
                  <a:srgbClr val="86BEFF"/>
                </a:solidFill>
                <a:latin typeface="Arial"/>
                <a:ea typeface="Arial"/>
                <a:cs typeface="Arial"/>
              </a:defRPr>
            </a:pPr>
            <a:r>
              <a:rPr sz="1275" b="1" dirty="0">
                <a:solidFill>
                  <a:srgbClr val="86BEFF"/>
                </a:solidFill>
                <a:latin typeface="Arial"/>
                <a:ea typeface="Arial"/>
                <a:cs typeface="Arial"/>
              </a:rPr>
              <a:t>INGENIERÍA · INFRAESTRUCTURA · </a:t>
            </a:r>
            <a:r>
              <a:rPr sz="1400" b="1" dirty="0">
                <a:solidFill>
                  <a:srgbClr val="86BEFF"/>
                </a:solidFill>
                <a:latin typeface="Arial"/>
                <a:ea typeface="Arial"/>
                <a:cs typeface="Arial"/>
              </a:rPr>
              <a:t>TECNOLOGÍA</a:t>
            </a:r>
          </a:p>
        </p:txBody>
      </p:sp>
      <p:sp>
        <p:nvSpPr>
          <p:cNvPr id="3" name="text-121">
            <a:extLst>
              <a:ext uri="{FF2B5EF4-FFF2-40B4-BE49-F238E27FC236}">
                <a16:creationId xmlns:a16="http://schemas.microsoft.com/office/drawing/2014/main" id="{97135C04-2D3E-4DF7-96F2-556EC8BB134F}"/>
              </a:ext>
            </a:extLst>
          </p:cNvPr>
          <p:cNvSpPr>
            <a:spLocks noGrp="1"/>
          </p:cNvSpPr>
          <p:nvPr/>
        </p:nvSpPr>
        <p:spPr>
          <a:xfrm>
            <a:off x="609600" y="2266950"/>
            <a:ext cx="10972800" cy="1809750"/>
          </a:xfrm>
          <a:prstGeom prst="rect">
            <a:avLst/>
          </a:prstGeom>
          <a:noFill/>
          <a:ln w="0">
            <a:noFill/>
            <a:prstDash val="solid"/>
          </a:ln>
        </p:spPr>
        <p:txBody>
          <a:bodyPr lIns="0" tIns="0" rIns="0" bIns="0" anchor="t">
            <a:noAutofit/>
          </a:bodyPr>
          <a:lstStyle>
            <a:defPPr>
              <a:defRPr sz="5250" b="1">
                <a:solidFill>
                  <a:srgbClr val="FFFFFF"/>
                </a:solidFill>
                <a:latin typeface="Arial"/>
                <a:ea typeface="Arial"/>
                <a:cs typeface="Arial"/>
              </a:defRPr>
            </a:defPPr>
          </a:lstStyle>
          <a:p>
            <a:pPr>
              <a:defRPr sz="5250" b="1">
                <a:solidFill>
                  <a:srgbClr val="FFFFFF"/>
                </a:solidFill>
                <a:latin typeface="Arial"/>
                <a:ea typeface="Arial"/>
                <a:cs typeface="Arial"/>
              </a:defRPr>
            </a:pPr>
            <a:r>
              <a:rPr sz="5250" b="1" dirty="0" err="1">
                <a:solidFill>
                  <a:srgbClr val="FFFFFF"/>
                </a:solidFill>
                <a:latin typeface="Arial"/>
                <a:ea typeface="Arial"/>
                <a:cs typeface="Arial"/>
              </a:rPr>
              <a:t>Conversemos</a:t>
            </a:r>
            <a:r>
              <a:rPr sz="5250" b="1" dirty="0">
                <a:solidFill>
                  <a:srgbClr val="FFFFFF"/>
                </a:solidFill>
                <a:latin typeface="Arial"/>
                <a:ea typeface="Arial"/>
                <a:cs typeface="Arial"/>
              </a:rPr>
              <a:t> </a:t>
            </a:r>
            <a:r>
              <a:rPr sz="5250" b="1" dirty="0" err="1">
                <a:solidFill>
                  <a:srgbClr val="FFFFFF"/>
                </a:solidFill>
                <a:latin typeface="Arial"/>
                <a:ea typeface="Arial"/>
                <a:cs typeface="Arial"/>
              </a:rPr>
              <a:t>sobre</a:t>
            </a:r>
            <a:endParaRPr sz="5250" b="1" dirty="0">
              <a:solidFill>
                <a:srgbClr val="FFFFFF"/>
              </a:solidFill>
              <a:latin typeface="Arial"/>
              <a:ea typeface="Arial"/>
              <a:cs typeface="Arial"/>
            </a:endParaRPr>
          </a:p>
          <a:p>
            <a:pPr>
              <a:defRPr sz="5250" b="1">
                <a:solidFill>
                  <a:srgbClr val="FFFFFF"/>
                </a:solidFill>
                <a:latin typeface="Arial"/>
                <a:ea typeface="Arial"/>
                <a:cs typeface="Arial"/>
              </a:defRPr>
            </a:pPr>
            <a:r>
              <a:rPr sz="5250" b="1" dirty="0" err="1">
                <a:solidFill>
                  <a:srgbClr val="FFFFFF"/>
                </a:solidFill>
                <a:latin typeface="Arial"/>
                <a:ea typeface="Arial"/>
                <a:cs typeface="Arial"/>
              </a:rPr>
              <a:t>su</a:t>
            </a:r>
            <a:r>
              <a:rPr sz="5250" b="1" dirty="0">
                <a:solidFill>
                  <a:srgbClr val="FFFFFF"/>
                </a:solidFill>
                <a:latin typeface="Arial"/>
                <a:ea typeface="Arial"/>
                <a:cs typeface="Arial"/>
              </a:rPr>
              <a:t> </a:t>
            </a:r>
            <a:r>
              <a:rPr sz="5250" b="1" dirty="0" err="1">
                <a:solidFill>
                  <a:srgbClr val="FFFFFF"/>
                </a:solidFill>
                <a:latin typeface="Arial"/>
                <a:ea typeface="Arial"/>
                <a:cs typeface="Arial"/>
              </a:rPr>
              <a:t>próximo</a:t>
            </a:r>
            <a:r>
              <a:rPr sz="5250" b="1" dirty="0">
                <a:solidFill>
                  <a:srgbClr val="FFFFFF"/>
                </a:solidFill>
                <a:latin typeface="Arial"/>
                <a:ea typeface="Arial"/>
                <a:cs typeface="Arial"/>
              </a:rPr>
              <a:t> </a:t>
            </a:r>
            <a:r>
              <a:rPr sz="5250" b="1" dirty="0" err="1">
                <a:solidFill>
                  <a:srgbClr val="FFFFFF"/>
                </a:solidFill>
                <a:latin typeface="Arial"/>
                <a:ea typeface="Arial"/>
                <a:cs typeface="Arial"/>
              </a:rPr>
              <a:t>proyecto</a:t>
            </a:r>
            <a:endParaRPr sz="5250" b="1" dirty="0">
              <a:solidFill>
                <a:srgbClr val="FFFFFF"/>
              </a:solidFill>
              <a:latin typeface="Arial"/>
              <a:ea typeface="Arial"/>
              <a:cs typeface="Arial"/>
            </a:endParaRPr>
          </a:p>
        </p:txBody>
      </p:sp>
      <p:sp>
        <p:nvSpPr>
          <p:cNvPr id="4" name="composition-122">
            <a:extLst>
              <a:ext uri="{FF2B5EF4-FFF2-40B4-BE49-F238E27FC236}">
                <a16:creationId xmlns:a16="http://schemas.microsoft.com/office/drawing/2014/main" id="{1D478DE6-98D4-45B9-842C-5D6B943D202A}"/>
              </a:ext>
            </a:extLst>
          </p:cNvPr>
          <p:cNvSpPr>
            <a:spLocks noGrp="1"/>
          </p:cNvSpPr>
          <p:nvPr/>
        </p:nvSpPr>
        <p:spPr>
          <a:xfrm>
            <a:off x="609600" y="4629150"/>
            <a:ext cx="10972800" cy="9525"/>
          </a:xfrm>
          <a:prstGeom prst="rect">
            <a:avLst/>
          </a:prstGeom>
          <a:solidFill>
            <a:srgbClr val="35516C"/>
          </a:solidFill>
          <a:ln w="0">
            <a:noFill/>
            <a:prstDash val="solid"/>
          </a:ln>
        </p:spPr>
      </p:sp>
      <p:sp>
        <p:nvSpPr>
          <p:cNvPr id="5" name="text-123">
            <a:extLst>
              <a:ext uri="{FF2B5EF4-FFF2-40B4-BE49-F238E27FC236}">
                <a16:creationId xmlns:a16="http://schemas.microsoft.com/office/drawing/2014/main" id="{199D5AB8-7CF4-4750-BA30-1971FAC3FC83}"/>
              </a:ext>
            </a:extLst>
          </p:cNvPr>
          <p:cNvSpPr>
            <a:spLocks noGrp="1"/>
          </p:cNvSpPr>
          <p:nvPr/>
        </p:nvSpPr>
        <p:spPr>
          <a:xfrm>
            <a:off x="609600" y="5219700"/>
            <a:ext cx="4762500" cy="238125"/>
          </a:xfrm>
          <a:prstGeom prst="rect">
            <a:avLst/>
          </a:prstGeom>
          <a:noFill/>
          <a:ln w="0">
            <a:noFill/>
            <a:prstDash val="solid"/>
          </a:ln>
        </p:spPr>
        <p:txBody>
          <a:bodyPr lIns="0" tIns="0" rIns="0" bIns="0" anchor="t">
            <a:noAutofit/>
          </a:bodyPr>
          <a:lstStyle>
            <a:defPPr>
              <a:defRPr sz="1200" b="1">
                <a:solidFill>
                  <a:srgbClr val="86BEFF"/>
                </a:solidFill>
                <a:latin typeface="Arial"/>
                <a:ea typeface="Arial"/>
                <a:cs typeface="Arial"/>
              </a:defRPr>
            </a:defPPr>
          </a:lstStyle>
          <a:p>
            <a:pPr>
              <a:defRPr sz="1200" b="1">
                <a:solidFill>
                  <a:srgbClr val="86BEFF"/>
                </a:solidFill>
                <a:latin typeface="Arial"/>
                <a:ea typeface="Arial"/>
                <a:cs typeface="Arial"/>
              </a:defRPr>
            </a:pPr>
            <a:r>
              <a:rPr sz="1200" b="1">
                <a:solidFill>
                  <a:srgbClr val="86BEFF"/>
                </a:solidFill>
                <a:latin typeface="Arial"/>
                <a:ea typeface="Arial"/>
                <a:cs typeface="Arial"/>
              </a:rPr>
              <a:t>TELÉFONO Y WHATSAPP</a:t>
            </a:r>
          </a:p>
        </p:txBody>
      </p:sp>
      <p:sp>
        <p:nvSpPr>
          <p:cNvPr id="6" name="text-124">
            <a:extLst>
              <a:ext uri="{FF2B5EF4-FFF2-40B4-BE49-F238E27FC236}">
                <a16:creationId xmlns:a16="http://schemas.microsoft.com/office/drawing/2014/main" id="{5B497927-195D-4688-B1D1-7DC5990855ED}"/>
              </a:ext>
            </a:extLst>
          </p:cNvPr>
          <p:cNvSpPr>
            <a:spLocks noGrp="1"/>
          </p:cNvSpPr>
          <p:nvPr/>
        </p:nvSpPr>
        <p:spPr>
          <a:xfrm>
            <a:off x="609600" y="5629275"/>
            <a:ext cx="5076825" cy="638175"/>
          </a:xfrm>
          <a:prstGeom prst="rect">
            <a:avLst/>
          </a:prstGeom>
          <a:noFill/>
          <a:ln w="0">
            <a:noFill/>
            <a:prstDash val="solid"/>
          </a:ln>
        </p:spPr>
        <p:txBody>
          <a:bodyPr lIns="0" tIns="0" rIns="0" bIns="0" anchor="t">
            <a:noAutofit/>
          </a:bodyPr>
          <a:lstStyle>
            <a:defPPr>
              <a:defRPr sz="3225" b="1">
                <a:solidFill>
                  <a:srgbClr val="FFFFFF"/>
                </a:solidFill>
                <a:latin typeface="Arial"/>
                <a:ea typeface="Arial"/>
                <a:cs typeface="Arial"/>
              </a:defRPr>
            </a:defPPr>
          </a:lstStyle>
          <a:p>
            <a:pPr>
              <a:defRPr sz="3225" b="1">
                <a:solidFill>
                  <a:srgbClr val="FFFFFF"/>
                </a:solidFill>
                <a:latin typeface="Arial"/>
                <a:ea typeface="Arial"/>
                <a:cs typeface="Arial"/>
              </a:defRPr>
            </a:pPr>
            <a:r>
              <a:rPr sz="3225" b="1">
                <a:solidFill>
                  <a:srgbClr val="FFFFFF"/>
                </a:solidFill>
                <a:latin typeface="Arial"/>
                <a:ea typeface="Arial"/>
                <a:cs typeface="Arial"/>
                <a:hlinkClick r:id="rId4"/>
              </a:rPr>
              <a:t>+595 971 275 940</a:t>
            </a:r>
          </a:p>
        </p:txBody>
      </p:sp>
      <p:sp>
        <p:nvSpPr>
          <p:cNvPr id="7" name="text-125">
            <a:extLst>
              <a:ext uri="{FF2B5EF4-FFF2-40B4-BE49-F238E27FC236}">
                <a16:creationId xmlns:a16="http://schemas.microsoft.com/office/drawing/2014/main" id="{A6162D3E-B818-417E-ABB7-794573502DD0}"/>
              </a:ext>
            </a:extLst>
          </p:cNvPr>
          <p:cNvSpPr>
            <a:spLocks noGrp="1"/>
          </p:cNvSpPr>
          <p:nvPr/>
        </p:nvSpPr>
        <p:spPr>
          <a:xfrm>
            <a:off x="6486525" y="5219700"/>
            <a:ext cx="5095875" cy="238125"/>
          </a:xfrm>
          <a:prstGeom prst="rect">
            <a:avLst/>
          </a:prstGeom>
          <a:noFill/>
          <a:ln w="0">
            <a:noFill/>
            <a:prstDash val="solid"/>
          </a:ln>
        </p:spPr>
        <p:txBody>
          <a:bodyPr lIns="0" tIns="0" rIns="0" bIns="0" anchor="t">
            <a:noAutofit/>
          </a:bodyPr>
          <a:lstStyle>
            <a:defPPr>
              <a:defRPr sz="1200" b="1">
                <a:solidFill>
                  <a:srgbClr val="86BEFF"/>
                </a:solidFill>
                <a:latin typeface="Arial"/>
                <a:ea typeface="Arial"/>
                <a:cs typeface="Arial"/>
              </a:defRPr>
            </a:defPPr>
          </a:lstStyle>
          <a:p>
            <a:pPr>
              <a:defRPr sz="1200" b="1">
                <a:solidFill>
                  <a:srgbClr val="86BEFF"/>
                </a:solidFill>
                <a:latin typeface="Arial"/>
                <a:ea typeface="Arial"/>
                <a:cs typeface="Arial"/>
              </a:defRPr>
            </a:pPr>
            <a:r>
              <a:rPr sz="1200" b="1">
                <a:solidFill>
                  <a:srgbClr val="86BEFF"/>
                </a:solidFill>
                <a:latin typeface="Arial"/>
                <a:ea typeface="Arial"/>
                <a:cs typeface="Arial"/>
              </a:rPr>
              <a:t>CORREO</a:t>
            </a:r>
          </a:p>
        </p:txBody>
      </p:sp>
      <p:sp>
        <p:nvSpPr>
          <p:cNvPr id="8" name="text-126">
            <a:extLst>
              <a:ext uri="{FF2B5EF4-FFF2-40B4-BE49-F238E27FC236}">
                <a16:creationId xmlns:a16="http://schemas.microsoft.com/office/drawing/2014/main" id="{0EA66C1B-8950-4F24-8836-CF4C3FF369AB}"/>
              </a:ext>
            </a:extLst>
          </p:cNvPr>
          <p:cNvSpPr>
            <a:spLocks noGrp="1"/>
          </p:cNvSpPr>
          <p:nvPr/>
        </p:nvSpPr>
        <p:spPr>
          <a:xfrm>
            <a:off x="6486525" y="5705475"/>
            <a:ext cx="5095875" cy="457200"/>
          </a:xfrm>
          <a:prstGeom prst="rect">
            <a:avLst/>
          </a:prstGeom>
          <a:noFill/>
          <a:ln w="0">
            <a:noFill/>
            <a:prstDash val="solid"/>
          </a:ln>
        </p:spPr>
        <p:txBody>
          <a:bodyPr lIns="0" tIns="0" rIns="0" bIns="0" anchor="t">
            <a:noAutofit/>
          </a:bodyPr>
          <a:lstStyle>
            <a:defPPr>
              <a:defRPr sz="2175" b="0">
                <a:solidFill>
                  <a:srgbClr val="FFFFFF"/>
                </a:solidFill>
                <a:latin typeface="Arial"/>
                <a:ea typeface="Arial"/>
                <a:cs typeface="Arial"/>
              </a:defRPr>
            </a:defPPr>
          </a:lstStyle>
          <a:p>
            <a:pPr>
              <a:defRPr sz="2175" b="0">
                <a:solidFill>
                  <a:srgbClr val="FFFFFF"/>
                </a:solidFill>
                <a:latin typeface="Arial"/>
                <a:ea typeface="Arial"/>
                <a:cs typeface="Arial"/>
              </a:defRPr>
            </a:pPr>
            <a:r>
              <a:rPr sz="2175" b="0">
                <a:solidFill>
                  <a:srgbClr val="FFFFFF"/>
                </a:solidFill>
                <a:latin typeface="Arial"/>
                <a:ea typeface="Arial"/>
                <a:cs typeface="Arial"/>
                <a:hlinkClick r:id="rId5"/>
              </a:rPr>
              <a:t>administracion@seltec.com.py</a:t>
            </a:r>
          </a:p>
        </p:txBody>
      </p:sp>
      <p:sp>
        <p:nvSpPr>
          <p:cNvPr id="9" name="text-127">
            <a:extLst>
              <a:ext uri="{FF2B5EF4-FFF2-40B4-BE49-F238E27FC236}">
                <a16:creationId xmlns:a16="http://schemas.microsoft.com/office/drawing/2014/main" id="{F2C63C5C-FEEA-46CE-86B0-2C814F4D2B8A}"/>
              </a:ext>
            </a:extLst>
          </p:cNvPr>
          <p:cNvSpPr>
            <a:spLocks noGrp="1"/>
          </p:cNvSpPr>
          <p:nvPr/>
        </p:nvSpPr>
        <p:spPr>
          <a:xfrm>
            <a:off x="609600" y="6858000"/>
            <a:ext cx="5076825" cy="238125"/>
          </a:xfrm>
          <a:prstGeom prst="rect">
            <a:avLst/>
          </a:prstGeom>
          <a:noFill/>
          <a:ln w="0">
            <a:noFill/>
            <a:prstDash val="solid"/>
          </a:ln>
        </p:spPr>
        <p:txBody>
          <a:bodyPr lIns="0" tIns="0" rIns="0" bIns="0" anchor="t">
            <a:noAutofit/>
          </a:bodyPr>
          <a:lstStyle>
            <a:defPPr>
              <a:defRPr sz="1200" b="1">
                <a:solidFill>
                  <a:srgbClr val="86BEFF"/>
                </a:solidFill>
                <a:latin typeface="Arial"/>
                <a:ea typeface="Arial"/>
                <a:cs typeface="Arial"/>
              </a:defRPr>
            </a:defPPr>
          </a:lstStyle>
          <a:p>
            <a:pPr>
              <a:defRPr sz="1200" b="1">
                <a:solidFill>
                  <a:srgbClr val="86BEFF"/>
                </a:solidFill>
                <a:latin typeface="Arial"/>
                <a:ea typeface="Arial"/>
                <a:cs typeface="Arial"/>
              </a:defRPr>
            </a:pPr>
            <a:r>
              <a:rPr sz="1200" b="1">
                <a:solidFill>
                  <a:srgbClr val="86BEFF"/>
                </a:solidFill>
                <a:latin typeface="Arial"/>
                <a:ea typeface="Arial"/>
                <a:cs typeface="Arial"/>
              </a:rPr>
              <a:t>SITIO WEB</a:t>
            </a:r>
          </a:p>
        </p:txBody>
      </p:sp>
      <p:sp>
        <p:nvSpPr>
          <p:cNvPr id="10" name="text-128">
            <a:extLst>
              <a:ext uri="{FF2B5EF4-FFF2-40B4-BE49-F238E27FC236}">
                <a16:creationId xmlns:a16="http://schemas.microsoft.com/office/drawing/2014/main" id="{07FEC054-DCCB-404E-98DB-A7E302A5FB94}"/>
              </a:ext>
            </a:extLst>
          </p:cNvPr>
          <p:cNvSpPr>
            <a:spLocks noGrp="1"/>
          </p:cNvSpPr>
          <p:nvPr/>
        </p:nvSpPr>
        <p:spPr>
          <a:xfrm>
            <a:off x="609600" y="7267575"/>
            <a:ext cx="5076825" cy="504825"/>
          </a:xfrm>
          <a:prstGeom prst="rect">
            <a:avLst/>
          </a:prstGeom>
          <a:noFill/>
          <a:ln w="0">
            <a:noFill/>
            <a:prstDash val="solid"/>
          </a:ln>
        </p:spPr>
        <p:txBody>
          <a:bodyPr lIns="0" tIns="0" rIns="0" bIns="0" anchor="t">
            <a:noAutofit/>
          </a:bodyPr>
          <a:lstStyle>
            <a:defPPr>
              <a:defRPr sz="2550" b="0">
                <a:solidFill>
                  <a:srgbClr val="FFFFFF"/>
                </a:solidFill>
                <a:latin typeface="Arial"/>
                <a:ea typeface="Arial"/>
                <a:cs typeface="Arial"/>
              </a:defRPr>
            </a:defPPr>
          </a:lstStyle>
          <a:p>
            <a:pPr>
              <a:defRPr sz="2550" b="0">
                <a:solidFill>
                  <a:srgbClr val="FFFFFF"/>
                </a:solidFill>
                <a:latin typeface="Arial"/>
                <a:ea typeface="Arial"/>
                <a:cs typeface="Arial"/>
              </a:defRPr>
            </a:pPr>
            <a:r>
              <a:rPr sz="2550" b="0">
                <a:solidFill>
                  <a:srgbClr val="FFFFFF"/>
                </a:solidFill>
                <a:latin typeface="Arial"/>
                <a:ea typeface="Arial"/>
                <a:cs typeface="Arial"/>
                <a:hlinkClick r:id="rId6"/>
              </a:rPr>
              <a:t>seltec.com.py</a:t>
            </a:r>
          </a:p>
        </p:txBody>
      </p:sp>
      <p:sp>
        <p:nvSpPr>
          <p:cNvPr id="11" name="text-129">
            <a:extLst>
              <a:ext uri="{FF2B5EF4-FFF2-40B4-BE49-F238E27FC236}">
                <a16:creationId xmlns:a16="http://schemas.microsoft.com/office/drawing/2014/main" id="{5D98BF2C-015F-432A-AB65-FA428EB40F48}"/>
              </a:ext>
            </a:extLst>
          </p:cNvPr>
          <p:cNvSpPr>
            <a:spLocks noGrp="1"/>
          </p:cNvSpPr>
          <p:nvPr/>
        </p:nvSpPr>
        <p:spPr>
          <a:xfrm>
            <a:off x="6486525" y="6858000"/>
            <a:ext cx="5095875" cy="238125"/>
          </a:xfrm>
          <a:prstGeom prst="rect">
            <a:avLst/>
          </a:prstGeom>
          <a:noFill/>
          <a:ln w="0">
            <a:noFill/>
            <a:prstDash val="solid"/>
          </a:ln>
        </p:spPr>
        <p:txBody>
          <a:bodyPr lIns="0" tIns="0" rIns="0" bIns="0" anchor="t">
            <a:noAutofit/>
          </a:bodyPr>
          <a:lstStyle>
            <a:defPPr>
              <a:defRPr sz="1200" b="1">
                <a:solidFill>
                  <a:srgbClr val="86BEFF"/>
                </a:solidFill>
                <a:latin typeface="Arial"/>
                <a:ea typeface="Arial"/>
                <a:cs typeface="Arial"/>
              </a:defRPr>
            </a:defPPr>
          </a:lstStyle>
          <a:p>
            <a:pPr>
              <a:defRPr sz="1200" b="1">
                <a:solidFill>
                  <a:srgbClr val="86BEFF"/>
                </a:solidFill>
                <a:latin typeface="Arial"/>
                <a:ea typeface="Arial"/>
                <a:cs typeface="Arial"/>
              </a:defRPr>
            </a:pPr>
            <a:r>
              <a:rPr sz="1200" b="1">
                <a:solidFill>
                  <a:srgbClr val="86BEFF"/>
                </a:solidFill>
                <a:latin typeface="Arial"/>
                <a:ea typeface="Arial"/>
                <a:cs typeface="Arial"/>
              </a:rPr>
              <a:t>UBICACIÓN</a:t>
            </a:r>
          </a:p>
        </p:txBody>
      </p:sp>
      <p:sp>
        <p:nvSpPr>
          <p:cNvPr id="12" name="text-130">
            <a:extLst>
              <a:ext uri="{FF2B5EF4-FFF2-40B4-BE49-F238E27FC236}">
                <a16:creationId xmlns:a16="http://schemas.microsoft.com/office/drawing/2014/main" id="{A81F6E8F-18CF-4B2B-B2CF-CA851448A647}"/>
              </a:ext>
            </a:extLst>
          </p:cNvPr>
          <p:cNvSpPr>
            <a:spLocks noGrp="1"/>
          </p:cNvSpPr>
          <p:nvPr/>
        </p:nvSpPr>
        <p:spPr>
          <a:xfrm>
            <a:off x="6486525" y="7267575"/>
            <a:ext cx="5095875" cy="504825"/>
          </a:xfrm>
          <a:prstGeom prst="rect">
            <a:avLst/>
          </a:prstGeom>
          <a:noFill/>
          <a:ln w="0">
            <a:noFill/>
            <a:prstDash val="solid"/>
          </a:ln>
        </p:spPr>
        <p:txBody>
          <a:bodyPr lIns="0" tIns="0" rIns="0" bIns="0" anchor="t">
            <a:noAutofit/>
          </a:bodyPr>
          <a:lstStyle>
            <a:defPPr>
              <a:defRPr sz="2550" b="0">
                <a:solidFill>
                  <a:srgbClr val="FFFFFF"/>
                </a:solidFill>
                <a:latin typeface="Arial"/>
                <a:ea typeface="Arial"/>
                <a:cs typeface="Arial"/>
              </a:defRPr>
            </a:defPPr>
          </a:lstStyle>
          <a:p>
            <a:pPr>
              <a:defRPr sz="2550" b="0">
                <a:solidFill>
                  <a:srgbClr val="FFFFFF"/>
                </a:solidFill>
                <a:latin typeface="Arial"/>
                <a:ea typeface="Arial"/>
                <a:cs typeface="Arial"/>
              </a:defRPr>
            </a:pPr>
            <a:r>
              <a:rPr sz="2550" b="0">
                <a:solidFill>
                  <a:srgbClr val="FFFFFF"/>
                </a:solidFill>
                <a:latin typeface="Arial"/>
                <a:ea typeface="Arial"/>
                <a:cs typeface="Arial"/>
              </a:rPr>
              <a:t>Capiatá, Paraguay</a:t>
            </a:r>
          </a:p>
        </p:txBody>
      </p:sp>
      <p:sp>
        <p:nvSpPr>
          <p:cNvPr id="13" name="composition-131">
            <a:extLst>
              <a:ext uri="{FF2B5EF4-FFF2-40B4-BE49-F238E27FC236}">
                <a16:creationId xmlns:a16="http://schemas.microsoft.com/office/drawing/2014/main" id="{5B7F8D23-9D8E-4FD4-AD0C-5FF4CE2DBEA9}"/>
              </a:ext>
            </a:extLst>
          </p:cNvPr>
          <p:cNvSpPr>
            <a:spLocks noGrp="1"/>
          </p:cNvSpPr>
          <p:nvPr/>
        </p:nvSpPr>
        <p:spPr>
          <a:xfrm>
            <a:off x="609600" y="8039100"/>
            <a:ext cx="10972800" cy="9525"/>
          </a:xfrm>
          <a:prstGeom prst="rect">
            <a:avLst/>
          </a:prstGeom>
          <a:solidFill>
            <a:srgbClr val="35516C"/>
          </a:solidFill>
          <a:ln w="0">
            <a:noFill/>
            <a:prstDash val="solid"/>
          </a:ln>
        </p:spPr>
      </p:sp>
      <p:sp>
        <p:nvSpPr>
          <p:cNvPr id="14" name="text-132">
            <a:extLst>
              <a:ext uri="{FF2B5EF4-FFF2-40B4-BE49-F238E27FC236}">
                <a16:creationId xmlns:a16="http://schemas.microsoft.com/office/drawing/2014/main" id="{FE2C3DCC-E136-46FF-BDEA-3667416AA156}"/>
              </a:ext>
            </a:extLst>
          </p:cNvPr>
          <p:cNvSpPr>
            <a:spLocks noGrp="1"/>
          </p:cNvSpPr>
          <p:nvPr/>
        </p:nvSpPr>
        <p:spPr>
          <a:xfrm>
            <a:off x="609600" y="8210550"/>
            <a:ext cx="2476500" cy="228600"/>
          </a:xfrm>
          <a:prstGeom prst="rect">
            <a:avLst/>
          </a:prstGeom>
          <a:noFill/>
          <a:ln w="0">
            <a:noFill/>
            <a:prstDash val="solid"/>
          </a:ln>
        </p:spPr>
        <p:txBody>
          <a:bodyPr lIns="0" tIns="0" rIns="0" bIns="0" anchor="t">
            <a:noAutofit/>
          </a:bodyPr>
          <a:lstStyle>
            <a:defPPr>
              <a:defRPr sz="1125" b="1">
                <a:solidFill>
                  <a:srgbClr val="B8CCDD"/>
                </a:solidFill>
                <a:latin typeface="Arial"/>
                <a:ea typeface="Arial"/>
                <a:cs typeface="Arial"/>
              </a:defRPr>
            </a:defPPr>
          </a:lstStyle>
          <a:p>
            <a:pPr>
              <a:defRPr sz="1125" b="1">
                <a:solidFill>
                  <a:srgbClr val="B8CCDD"/>
                </a:solidFill>
                <a:latin typeface="Arial"/>
                <a:ea typeface="Arial"/>
                <a:cs typeface="Arial"/>
              </a:defRPr>
            </a:pPr>
            <a:r>
              <a:rPr sz="1200" b="1" dirty="0">
                <a:solidFill>
                  <a:srgbClr val="B8CCDD"/>
                </a:solidFill>
                <a:latin typeface="Arial"/>
                <a:ea typeface="Arial"/>
                <a:cs typeface="Arial"/>
              </a:rPr>
              <a:t>SELTEC EAS</a:t>
            </a:r>
          </a:p>
        </p:txBody>
      </p:sp>
      <p:sp>
        <p:nvSpPr>
          <p:cNvPr id="15" name="text-133">
            <a:extLst>
              <a:ext uri="{FF2B5EF4-FFF2-40B4-BE49-F238E27FC236}">
                <a16:creationId xmlns:a16="http://schemas.microsoft.com/office/drawing/2014/main" id="{AE3C5BD2-39E8-4B05-9A67-7C125B7DFE8A}"/>
              </a:ext>
            </a:extLst>
          </p:cNvPr>
          <p:cNvSpPr>
            <a:spLocks noGrp="1"/>
          </p:cNvSpPr>
          <p:nvPr/>
        </p:nvSpPr>
        <p:spPr>
          <a:xfrm>
            <a:off x="11258550" y="8162925"/>
            <a:ext cx="323850" cy="266700"/>
          </a:xfrm>
          <a:prstGeom prst="rect">
            <a:avLst/>
          </a:prstGeom>
          <a:noFill/>
          <a:ln w="0">
            <a:noFill/>
            <a:prstDash val="solid"/>
          </a:ln>
        </p:spPr>
        <p:txBody>
          <a:bodyPr lIns="0" tIns="0" rIns="0" bIns="0" anchor="t">
            <a:noAutofit/>
          </a:bodyPr>
          <a:lstStyle>
            <a:defPPr>
              <a:defRPr sz="1500" b="1">
                <a:solidFill>
                  <a:srgbClr val="FFFFFF"/>
                </a:solidFill>
                <a:latin typeface="Arial"/>
                <a:ea typeface="Arial"/>
                <a:cs typeface="Arial"/>
              </a:defRPr>
            </a:defPPr>
          </a:lstStyle>
          <a:p>
            <a:pPr>
              <a:defRPr sz="1500" b="1">
                <a:solidFill>
                  <a:srgbClr val="FFFFFF"/>
                </a:solidFill>
                <a:latin typeface="Arial"/>
                <a:ea typeface="Arial"/>
                <a:cs typeface="Arial"/>
              </a:defRPr>
            </a:pPr>
            <a:r>
              <a:rPr sz="1500" b="1">
                <a:solidFill>
                  <a:srgbClr val="FFFFFF"/>
                </a:solidFill>
                <a:latin typeface="Arial"/>
                <a:ea typeface="Arial"/>
                <a:cs typeface="Arial"/>
              </a:rPr>
              <a:t>09</a:t>
            </a:r>
          </a:p>
        </p:txBody>
      </p:sp>
    </p:spTree>
    <p:extLst>
      <p:ext uri="{BB962C8B-B14F-4D97-AF65-F5344CB8AC3E}">
        <p14:creationId xmlns:p14="http://schemas.microsoft.com/office/powerpoint/2010/main" val="1974797887"/>
      </p:ext>
    </p:extLst>
  </p:cSld>
  <p:clrMapOvr>
    <a:masterClrMapping/>
  </p:clrMapOvr>
</p:sld>
</file>

<file path=ppt/theme/theme1.xml><?xml version="1.0" encoding="utf-8"?>
<a:theme xmlns:a="http://schemas.openxmlformats.org/drawingml/2006/main" name="ChatGPT">
  <a:themeElements>
    <a:clrScheme name="SELTEC Editorial">
      <a:dk1>
        <a:srgbClr val="000000"/>
      </a:dk1>
      <a:lt1>
        <a:srgbClr val="FFFFFF"/>
      </a:lt1>
      <a:dk2>
        <a:srgbClr val="071D35"/>
      </a:dk2>
      <a:lt2>
        <a:srgbClr val="D9E2EB"/>
      </a:lt2>
      <a:accent1>
        <a:srgbClr val="0067DA"/>
      </a:accent1>
      <a:accent2>
        <a:srgbClr val="071D35"/>
      </a:accent2>
      <a:accent3>
        <a:srgbClr val="86BEFF"/>
      </a:accent3>
      <a:accent4>
        <a:srgbClr val="53667A"/>
      </a:accent4>
      <a:accent5>
        <a:srgbClr val="D9E2EB"/>
      </a:accent5>
      <a:accent6>
        <a:srgbClr val="F2F6FA"/>
      </a:accent6>
      <a:hlink>
        <a:srgbClr val="FFFFFF"/>
      </a:hlink>
      <a:folHlink>
        <a:srgbClr val="FFFFFF"/>
      </a:folHlink>
    </a:clrScheme>
    <a:fontScheme name="">
      <a:majorFont>
        <a:latin typeface="Arial"/>
        <a:ea typeface=""/>
        <a:cs typeface=""/>
      </a:majorFont>
      <a:minorFont>
        <a:latin typeface="Arial"/>
        <a:ea typeface=""/>
        <a:cs typeface=""/>
      </a:minorFont>
    </a:fontScheme>
    <a:fmtScheme name="SELTEC Editori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SELTEC Editorial">
      <a:dk1>
        <a:srgbClr val="000000"/>
      </a:dk1>
      <a:lt1>
        <a:srgbClr val="FFFFFF"/>
      </a:lt1>
      <a:dk2>
        <a:srgbClr val="071D35"/>
      </a:dk2>
      <a:lt2>
        <a:srgbClr val="D9E2EB"/>
      </a:lt2>
      <a:accent1>
        <a:srgbClr val="0067DA"/>
      </a:accent1>
      <a:accent2>
        <a:srgbClr val="071D35"/>
      </a:accent2>
      <a:accent3>
        <a:srgbClr val="86BEFF"/>
      </a:accent3>
      <a:accent4>
        <a:srgbClr val="53667A"/>
      </a:accent4>
      <a:accent5>
        <a:srgbClr val="D9E2EB"/>
      </a:accent5>
      <a:accent6>
        <a:srgbClr val="F2F6FA"/>
      </a:accent6>
      <a:hlink>
        <a:srgbClr val="FFFFFF"/>
      </a:hlink>
      <a:folHlink>
        <a:srgbClr val="FFFFFF"/>
      </a:folHlink>
    </a:clrScheme>
    <a:fontScheme name="">
      <a:majorFont>
        <a:latin typeface="Arial"/>
        <a:ea typeface=""/>
        <a:cs typeface=""/>
      </a:majorFont>
      <a:minorFont>
        <a:latin typeface="Arial"/>
        <a:ea typeface=""/>
        <a:cs typeface=""/>
      </a:minorFont>
    </a:fontScheme>
    <a:fmtScheme name="SELTEC Editori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1399</Words>
  <Application>Microsoft Office PowerPoint</Application>
  <DocSecurity>0</DocSecurity>
  <PresentationFormat>Personalizado</PresentationFormat>
  <Paragraphs>152</Paragraphs>
  <Slides>9</Slides>
  <Notes>9</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9</vt:i4>
      </vt:variant>
    </vt:vector>
  </HeadingPairs>
  <TitlesOfParts>
    <vt:vector size="11" baseType="lpstr">
      <vt:lpstr>Arial</vt:lpstr>
      <vt:lpstr>ChatGPT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LM Soluciones Tecnologicas</cp:lastModifiedBy>
  <cp:revision>1</cp:revision>
  <dcterms:created xsi:type="dcterms:W3CDTF">2026-10-15T00:59:49Z</dcterms:created>
  <dcterms:modified xsi:type="dcterms:W3CDTF">2026-10-15T02:43:38Z</dcterms:modified>
</cp:coreProperties>
</file>